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6" r:id="rId2"/>
    <p:sldId id="26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6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4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C2189-7354-4F29-9639-DD672D9A3AE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46BC7-3F8A-433A-B9CE-BAF158076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38F17-DC62-4D35-8B5E-342FB8DDA6D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A9216-7B1F-4B4E-8E25-DE6D5194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0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No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HM_horizontal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119" y="6324600"/>
            <a:ext cx="1365881" cy="68926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1910"/>
            <a:ext cx="8229600" cy="1061156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9144000" cy="1451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16624"/>
            <a:ext cx="465520" cy="373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0AB0-7271-4C96-AEC7-EBFA831B717B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C624-4B01-46BF-9006-493F1F71C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jpeg"/><Relationship Id="rId4" Type="http://schemas.openxmlformats.org/officeDocument/2006/relationships/audio" Target="../media/media2.m4a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60" y="152676"/>
            <a:ext cx="3329387" cy="1202453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WWPR-FM-New York</a:t>
            </a:r>
            <a:b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September 30</a:t>
            </a:r>
            <a:r>
              <a:rPr lang="en-US" sz="1600" b="1" baseline="300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</a:t>
            </a:r>
            <a:r>
              <a:rPr lang="en-US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12p-2p</a:t>
            </a: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Huggies at Babies R Us</a:t>
            </a:r>
            <a:b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1600" dirty="0" smtClean="0">
                <a:solidFill>
                  <a:srgbClr val="FF0000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610 Exterior Street, Bronx, NY</a:t>
            </a:r>
            <a:endParaRPr lang="en-US" sz="1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7801" y="855836"/>
            <a:ext cx="1170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entury Gothic" panose="020B0502020202020204" pitchFamily="34" charset="0"/>
              </a:rPr>
              <a:t>Promo Air Check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8971" y="215009"/>
            <a:ext cx="3505200" cy="10803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6997" y="863876"/>
            <a:ext cx="1170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latin typeface="Century Gothic" panose="020B0502020202020204" pitchFamily="34" charset="0"/>
              </a:rPr>
              <a:t>Emez</a:t>
            </a:r>
            <a:r>
              <a:rPr lang="en-US" sz="1200" dirty="0" smtClean="0">
                <a:latin typeface="Century Gothic" panose="020B0502020202020204" pitchFamily="34" charset="0"/>
              </a:rPr>
              <a:t> Call in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5" name="KIMCLARK_7651_ihnyemez call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3723" y="23903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50" y="3884083"/>
            <a:ext cx="4386788" cy="2467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1" y="3963847"/>
            <a:ext cx="3940031" cy="2216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1" y="1380529"/>
            <a:ext cx="3975591" cy="2236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49" y="1375449"/>
            <a:ext cx="4353537" cy="2448865"/>
          </a:xfrm>
          <a:prstGeom prst="rect">
            <a:avLst/>
          </a:prstGeom>
        </p:spPr>
      </p:pic>
      <p:pic>
        <p:nvPicPr>
          <p:cNvPr id="16" name="Untitl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8096" y="230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7" name="Picture 6" descr="http://www.radiointelligence.com/wordpress/wp-content/uploads/2014/09/iheart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430980"/>
            <a:ext cx="1885155" cy="3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39272"/>
            <a:ext cx="4420075" cy="2486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39272"/>
            <a:ext cx="4423469" cy="2488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452120"/>
            <a:ext cx="4320964" cy="2430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0" y="452121"/>
            <a:ext cx="4245669" cy="2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8</Words>
  <Application>Microsoft Office PowerPoint</Application>
  <PresentationFormat>On-screen Show (4:3)</PresentationFormat>
  <Paragraphs>3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Aharoni</vt:lpstr>
      <vt:lpstr>Arial</vt:lpstr>
      <vt:lpstr>Calibri</vt:lpstr>
      <vt:lpstr>Century Gothic</vt:lpstr>
      <vt:lpstr>Office Theme</vt:lpstr>
      <vt:lpstr>WWPR-FM-New York September 30th 12p-2p Huggies at Babies R Us 610 Exterior Street, Bronx, NY</vt:lpstr>
      <vt:lpstr>PowerPoint Presentation</vt:lpstr>
    </vt:vector>
  </TitlesOfParts>
  <Company>Clear Channel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Nakiya Stauffer</dc:creator>
  <cp:lastModifiedBy>Schnell, Cheryl</cp:lastModifiedBy>
  <cp:revision>121</cp:revision>
  <dcterms:created xsi:type="dcterms:W3CDTF">2015-07-29T18:16:54Z</dcterms:created>
  <dcterms:modified xsi:type="dcterms:W3CDTF">2016-10-10T12:51:28Z</dcterms:modified>
</cp:coreProperties>
</file>