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1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2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6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CAC2-0BA9-48AC-92CA-6E3777457591}" type="datetimeFigureOut">
              <a:rPr lang="en-US" smtClean="0"/>
              <a:t>07/19/2013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06D4-6668-4EFC-9038-BE51EE243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12367" y="472168"/>
            <a:ext cx="4167266" cy="5913664"/>
            <a:chOff x="1767411" y="-4602061"/>
            <a:chExt cx="9437615" cy="15789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3593" t="11997" r="24801" b="6930"/>
            <a:stretch/>
          </p:blipFill>
          <p:spPr>
            <a:xfrm>
              <a:off x="1767411" y="-4602061"/>
              <a:ext cx="9437615" cy="80310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3700" t="13846" r="25884"/>
            <a:stretch/>
          </p:blipFill>
          <p:spPr>
            <a:xfrm>
              <a:off x="1787235" y="2653145"/>
              <a:ext cx="9417791" cy="853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15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98018" y="151530"/>
            <a:ext cx="6395963" cy="6554940"/>
            <a:chOff x="1240970" y="-6270172"/>
            <a:chExt cx="9666515" cy="108777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3452" t="12088" r="23703"/>
            <a:stretch/>
          </p:blipFill>
          <p:spPr>
            <a:xfrm>
              <a:off x="1240970" y="-6270172"/>
              <a:ext cx="9664097" cy="87085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3519" t="55105" r="23691"/>
            <a:stretch/>
          </p:blipFill>
          <p:spPr>
            <a:xfrm>
              <a:off x="1253067" y="160339"/>
              <a:ext cx="9654418" cy="4447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3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Clearchannel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Heintzman, Tracy</dc:creator>
  <cp:lastModifiedBy>Heintzman, Tracy</cp:lastModifiedBy>
  <cp:revision>1</cp:revision>
  <dcterms:created xsi:type="dcterms:W3CDTF">2013-07-19T12:16:10Z</dcterms:created>
  <dcterms:modified xsi:type="dcterms:W3CDTF">2013-07-19T12:16:30Z</dcterms:modified>
</cp:coreProperties>
</file>