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6" r:id="rId2"/>
    <p:sldId id="267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C2189-7354-4F29-9639-DD672D9A3AE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46BC7-3F8A-433A-B9CE-BAF15807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8F17-DC62-4D35-8B5E-342FB8DDA6D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A9216-7B1F-4B4E-8E25-DE6D5194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0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HM_horizontal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119" y="6324600"/>
            <a:ext cx="1365881" cy="6892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1910"/>
            <a:ext cx="8229600" cy="1061156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45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16624"/>
            <a:ext cx="465520" cy="373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jpeg"/><Relationship Id="rId4" Type="http://schemas.openxmlformats.org/officeDocument/2006/relationships/audio" Target="../media/media2.m4a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0" y="152676"/>
            <a:ext cx="3329387" cy="1202453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WHTZ-FM-New York</a:t>
            </a:r>
            <a:b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September 17</a:t>
            </a:r>
            <a:r>
              <a:rPr lang="en-US" sz="16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12p-2p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Huggies at Babies R Us</a:t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Route 17 South, Paramus</a:t>
            </a: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7801" y="85583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Promo Air Check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8971" y="215009"/>
            <a:ext cx="3505200" cy="10803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6997" y="86387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Skeery Jones</a:t>
            </a:r>
          </a:p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Call in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4" name="KIMCLAKR_7650_IHNYsep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4187" y="254276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10" y="4125296"/>
            <a:ext cx="3573590" cy="26801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96" y="1382097"/>
            <a:ext cx="3542004" cy="265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" y="1325541"/>
            <a:ext cx="3617412" cy="2713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4" y="4128934"/>
            <a:ext cx="3535680" cy="2651760"/>
          </a:xfrm>
          <a:prstGeom prst="rect">
            <a:avLst/>
          </a:prstGeom>
        </p:spPr>
      </p:pic>
      <p:pic>
        <p:nvPicPr>
          <p:cNvPr id="8" name="Z100 Promo Se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8096" y="239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505200" cy="262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73480"/>
            <a:ext cx="37084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93800"/>
            <a:ext cx="3676673" cy="275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31235"/>
            <a:ext cx="4419600" cy="95936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Skeery Jones Instagram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46813"/>
            <a:ext cx="8018001" cy="57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12</Words>
  <Application>Microsoft Office PowerPoint</Application>
  <PresentationFormat>On-screen Show (4:3)</PresentationFormat>
  <Paragraphs>5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Century Gothic</vt:lpstr>
      <vt:lpstr>Office Theme</vt:lpstr>
      <vt:lpstr>WHTZ-FM-New York September 17th 12p-2p Huggies at Babies R Us Route 17 South, Paramus</vt:lpstr>
      <vt:lpstr>PowerPoint Presentation</vt:lpstr>
      <vt:lpstr>Skeery Jones Instagram</vt:lpstr>
    </vt:vector>
  </TitlesOfParts>
  <Company>Clear Channel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Nakiya Stauffer</dc:creator>
  <cp:lastModifiedBy>Schnell, Cheryl</cp:lastModifiedBy>
  <cp:revision>117</cp:revision>
  <dcterms:created xsi:type="dcterms:W3CDTF">2015-07-29T18:16:54Z</dcterms:created>
  <dcterms:modified xsi:type="dcterms:W3CDTF">2016-10-10T12:39:51Z</dcterms:modified>
</cp:coreProperties>
</file>