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71" r:id="rId3"/>
    <p:sldId id="267" r:id="rId4"/>
    <p:sldId id="270" r:id="rId5"/>
    <p:sldId id="269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C2189-7354-4F29-9639-DD672D9A3AE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46BC7-3F8A-433A-B9CE-BAF15807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8F17-DC62-4D35-8B5E-342FB8DDA6D3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A9216-7B1F-4B4E-8E25-DE6D5194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0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HM_horizontal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119" y="6324600"/>
            <a:ext cx="1365881" cy="6892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1910"/>
            <a:ext cx="8229600" cy="1061156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45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16624"/>
            <a:ext cx="465520" cy="373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0AB0-7271-4C96-AEC7-EBFA831B717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jpeg"/><Relationship Id="rId4" Type="http://schemas.openxmlformats.org/officeDocument/2006/relationships/audio" Target="../media/media2.m4a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4a"/><Relationship Id="rId7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jpeg"/><Relationship Id="rId4" Type="http://schemas.openxmlformats.org/officeDocument/2006/relationships/audio" Target="../media/media2.m4a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347"/>
            <a:ext cx="3329387" cy="1202453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WHTZ-FM-New York</a:t>
            </a:r>
            <a:b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June 15</a:t>
            </a:r>
            <a:r>
              <a:rPr lang="en-US" sz="16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2p-4p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Huggies at Babies R Us</a:t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395 Gateway Drive, Brooklyn</a:t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7801" y="85583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Promo Air Check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1" y="213627"/>
            <a:ext cx="3505200" cy="1182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100 615 pro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8096" y="304800"/>
            <a:ext cx="609600" cy="609600"/>
          </a:xfrm>
          <a:prstGeom prst="rect">
            <a:avLst/>
          </a:prstGeom>
        </p:spPr>
      </p:pic>
      <p:pic>
        <p:nvPicPr>
          <p:cNvPr id="13" name="Skeery Call i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7292" y="266013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6997" y="86387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Skeery Jones</a:t>
            </a: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Call in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4045268"/>
            <a:ext cx="3992879" cy="2245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47" y="4045268"/>
            <a:ext cx="3923147" cy="2206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76" y="1579428"/>
            <a:ext cx="3979225" cy="2238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4" y="1579428"/>
            <a:ext cx="3979225" cy="22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347"/>
            <a:ext cx="3329387" cy="1202453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WHTZ-FM-New York</a:t>
            </a:r>
            <a:b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June 15</a:t>
            </a:r>
            <a:r>
              <a:rPr lang="en-US" sz="16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2p-4p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Huggies at Babies R Us</a:t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395 Gateway Drive, Brooklyn</a:t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7801" y="85583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Promo Air Check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1" y="213627"/>
            <a:ext cx="3505200" cy="1182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100 615 pro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8096" y="304800"/>
            <a:ext cx="609600" cy="609600"/>
          </a:xfrm>
          <a:prstGeom prst="rect">
            <a:avLst/>
          </a:prstGeom>
        </p:spPr>
      </p:pic>
      <p:pic>
        <p:nvPicPr>
          <p:cNvPr id="13" name="Skeery Call i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7292" y="266013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6997" y="86387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Skeery Jones</a:t>
            </a: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Call in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239577"/>
            <a:ext cx="3992880" cy="22459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20" y="1640295"/>
            <a:ext cx="4170680" cy="23460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19" y="4119081"/>
            <a:ext cx="4170680" cy="2346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752599"/>
            <a:ext cx="3971016" cy="22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170" b="3388"/>
          <a:stretch/>
        </p:blipFill>
        <p:spPr>
          <a:xfrm>
            <a:off x="457200" y="838200"/>
            <a:ext cx="843474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87408"/>
            <a:ext cx="2057400" cy="364746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62200" y="31234"/>
            <a:ext cx="4419600" cy="120245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Skeery Jones Snapchat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371600"/>
            <a:ext cx="2057400" cy="3647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46" y="1349829"/>
            <a:ext cx="2022374" cy="35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543800" cy="540998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31235"/>
            <a:ext cx="4419600" cy="95936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Skeery Jones Instagram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2" y="838200"/>
            <a:ext cx="7650358" cy="5486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1235"/>
            <a:ext cx="4419600" cy="95936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Skeery Jones Twitter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27</Words>
  <Application>Microsoft Office PowerPoint</Application>
  <PresentationFormat>On-screen Show (4:3)</PresentationFormat>
  <Paragraphs>11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Century Gothic</vt:lpstr>
      <vt:lpstr>Office Theme</vt:lpstr>
      <vt:lpstr>WHTZ-FM-New York June 15th 2p-4p Huggies at Babies R Us 395 Gateway Drive, Brooklyn </vt:lpstr>
      <vt:lpstr>WHTZ-FM-New York June 15th 2p-4p Huggies at Babies R Us 395 Gateway Drive, Brooklyn </vt:lpstr>
      <vt:lpstr>PowerPoint Presentation</vt:lpstr>
      <vt:lpstr>Skeery Jones Snapchat</vt:lpstr>
      <vt:lpstr>Skeery Jones Instagram</vt:lpstr>
      <vt:lpstr>Skeery Jones Twitter</vt:lpstr>
    </vt:vector>
  </TitlesOfParts>
  <Company>Clear Channel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Nakiya Stauffer</dc:creator>
  <cp:lastModifiedBy>Carrie Zampich</cp:lastModifiedBy>
  <cp:revision>113</cp:revision>
  <dcterms:created xsi:type="dcterms:W3CDTF">2015-07-29T18:16:54Z</dcterms:created>
  <dcterms:modified xsi:type="dcterms:W3CDTF">2016-06-20T19:51:08Z</dcterms:modified>
</cp:coreProperties>
</file>