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52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01E9-B734-4D1E-B94F-64590263DE40}" type="datetimeFigureOut">
              <a:rPr lang="en-US" smtClean="0"/>
              <a:t>08/20/2013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3F4F-220B-4186-90E1-59A482F95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1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01E9-B734-4D1E-B94F-64590263DE40}" type="datetimeFigureOut">
              <a:rPr lang="en-US" smtClean="0"/>
              <a:t>08/20/2013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3F4F-220B-4186-90E1-59A482F95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9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01E9-B734-4D1E-B94F-64590263DE40}" type="datetimeFigureOut">
              <a:rPr lang="en-US" smtClean="0"/>
              <a:t>08/20/2013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3F4F-220B-4186-90E1-59A482F95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21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01E9-B734-4D1E-B94F-64590263DE40}" type="datetimeFigureOut">
              <a:rPr lang="en-US" smtClean="0"/>
              <a:t>08/20/2013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3F4F-220B-4186-90E1-59A482F95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2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01E9-B734-4D1E-B94F-64590263DE40}" type="datetimeFigureOut">
              <a:rPr lang="en-US" smtClean="0"/>
              <a:t>08/20/2013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3F4F-220B-4186-90E1-59A482F95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5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01E9-B734-4D1E-B94F-64590263DE40}" type="datetimeFigureOut">
              <a:rPr lang="en-US" smtClean="0"/>
              <a:t>08/20/2013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3F4F-220B-4186-90E1-59A482F95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62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01E9-B734-4D1E-B94F-64590263DE40}" type="datetimeFigureOut">
              <a:rPr lang="en-US" smtClean="0"/>
              <a:t>08/20/2013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3F4F-220B-4186-90E1-59A482F95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1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01E9-B734-4D1E-B94F-64590263DE40}" type="datetimeFigureOut">
              <a:rPr lang="en-US" smtClean="0"/>
              <a:t>08/20/2013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3F4F-220B-4186-90E1-59A482F95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6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01E9-B734-4D1E-B94F-64590263DE40}" type="datetimeFigureOut">
              <a:rPr lang="en-US" smtClean="0"/>
              <a:t>08/20/2013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3F4F-220B-4186-90E1-59A482F95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3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01E9-B734-4D1E-B94F-64590263DE40}" type="datetimeFigureOut">
              <a:rPr lang="en-US" smtClean="0"/>
              <a:t>08/20/2013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3F4F-220B-4186-90E1-59A482F95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01E9-B734-4D1E-B94F-64590263DE40}" type="datetimeFigureOut">
              <a:rPr lang="en-US" smtClean="0"/>
              <a:t>08/20/2013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3F4F-220B-4186-90E1-59A482F95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1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201E9-B734-4D1E-B94F-64590263DE40}" type="datetimeFigureOut">
              <a:rPr lang="en-US" smtClean="0"/>
              <a:t>08/20/2013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13F4F-220B-4186-90E1-59A482F95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2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4" r="10672" b="35219"/>
          <a:stretch/>
        </p:blipFill>
        <p:spPr bwMode="auto">
          <a:xfrm>
            <a:off x="327991" y="-1"/>
            <a:ext cx="6225209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077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ccrphx1hlc</dc:creator>
  <cp:lastModifiedBy>ccrphx1hlc</cp:lastModifiedBy>
  <cp:revision>1</cp:revision>
  <dcterms:created xsi:type="dcterms:W3CDTF">2013-08-20T19:44:45Z</dcterms:created>
  <dcterms:modified xsi:type="dcterms:W3CDTF">2013-08-20T19:46:06Z</dcterms:modified>
</cp:coreProperties>
</file>