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52" y="6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613E-33C9-4E4E-BC62-A50CCB0A318A}" type="datetimeFigureOut">
              <a:rPr lang="en-US" smtClean="0"/>
              <a:t>08/16/2013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C724-AF4A-4F03-BECF-F65F7DFA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3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613E-33C9-4E4E-BC62-A50CCB0A318A}" type="datetimeFigureOut">
              <a:rPr lang="en-US" smtClean="0"/>
              <a:t>08/16/2013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C724-AF4A-4F03-BECF-F65F7DFA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49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613E-33C9-4E4E-BC62-A50CCB0A318A}" type="datetimeFigureOut">
              <a:rPr lang="en-US" smtClean="0"/>
              <a:t>08/16/2013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C724-AF4A-4F03-BECF-F65F7DFA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8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613E-33C9-4E4E-BC62-A50CCB0A318A}" type="datetimeFigureOut">
              <a:rPr lang="en-US" smtClean="0"/>
              <a:t>08/16/2013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C724-AF4A-4F03-BECF-F65F7DFA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5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613E-33C9-4E4E-BC62-A50CCB0A318A}" type="datetimeFigureOut">
              <a:rPr lang="en-US" smtClean="0"/>
              <a:t>08/16/2013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C724-AF4A-4F03-BECF-F65F7DFA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59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613E-33C9-4E4E-BC62-A50CCB0A318A}" type="datetimeFigureOut">
              <a:rPr lang="en-US" smtClean="0"/>
              <a:t>08/16/2013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C724-AF4A-4F03-BECF-F65F7DFA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89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613E-33C9-4E4E-BC62-A50CCB0A318A}" type="datetimeFigureOut">
              <a:rPr lang="en-US" smtClean="0"/>
              <a:t>08/16/2013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C724-AF4A-4F03-BECF-F65F7DFA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50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613E-33C9-4E4E-BC62-A50CCB0A318A}" type="datetimeFigureOut">
              <a:rPr lang="en-US" smtClean="0"/>
              <a:t>08/16/2013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C724-AF4A-4F03-BECF-F65F7DFA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2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613E-33C9-4E4E-BC62-A50CCB0A318A}" type="datetimeFigureOut">
              <a:rPr lang="en-US" smtClean="0"/>
              <a:t>08/16/2013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C724-AF4A-4F03-BECF-F65F7DFA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2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613E-33C9-4E4E-BC62-A50CCB0A318A}" type="datetimeFigureOut">
              <a:rPr lang="en-US" smtClean="0"/>
              <a:t>08/16/2013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C724-AF4A-4F03-BECF-F65F7DFA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56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613E-33C9-4E4E-BC62-A50CCB0A318A}" type="datetimeFigureOut">
              <a:rPr lang="en-US" smtClean="0"/>
              <a:t>08/16/2013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C724-AF4A-4F03-BECF-F65F7DFA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99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6613E-33C9-4E4E-BC62-A50CCB0A318A}" type="datetimeFigureOut">
              <a:rPr lang="en-US" smtClean="0"/>
              <a:t>08/16/2013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BC724-AF4A-4F03-BECF-F65F7DFA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1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7" r="10374" b="34765"/>
          <a:stretch/>
        </p:blipFill>
        <p:spPr bwMode="auto">
          <a:xfrm>
            <a:off x="460513" y="0"/>
            <a:ext cx="6016487" cy="918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96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ccrphx1hlc</dc:creator>
  <cp:lastModifiedBy>ccrphx1hlc</cp:lastModifiedBy>
  <cp:revision>1</cp:revision>
  <dcterms:created xsi:type="dcterms:W3CDTF">2013-08-16T23:32:40Z</dcterms:created>
  <dcterms:modified xsi:type="dcterms:W3CDTF">2013-08-16T23:34:00Z</dcterms:modified>
</cp:coreProperties>
</file>