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35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FDBB-2B39-4998-8AD9-1A9EB3B2FBFC}" type="datetimeFigureOut">
              <a:rPr lang="en-US" smtClean="0"/>
              <a:pPr/>
              <a:t>03/14/2014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F002-7B5F-4B21-961D-BC7FF39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ccrfs6phl\users\D-Brown\LIONS%20GATE%20ENT\Single%20Mom's%20Club\Single%20moms%20club%20giveaway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24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Digital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Social Post on </a:t>
            </a:r>
            <a:r>
              <a:rPr lang="en-US" sz="2800" dirty="0" err="1" smtClean="0"/>
              <a:t>Facebook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86600"/>
            <a:ext cx="685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10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72500" t="32813" r="11563" b="12500"/>
          <a:stretch>
            <a:fillRect/>
          </a:stretch>
        </p:blipFill>
        <p:spPr bwMode="auto">
          <a:xfrm>
            <a:off x="1600200" y="1295400"/>
            <a:ext cx="388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ingle moms club give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352800" y="861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8750" r="19063" b="2344"/>
          <a:stretch>
            <a:fillRect/>
          </a:stretch>
        </p:blipFill>
        <p:spPr bwMode="auto">
          <a:xfrm>
            <a:off x="762000" y="304800"/>
            <a:ext cx="2686507" cy="86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1563" t="28906" r="11875" b="25000"/>
          <a:stretch>
            <a:fillRect/>
          </a:stretch>
        </p:blipFill>
        <p:spPr bwMode="auto">
          <a:xfrm>
            <a:off x="1369017" y="3733800"/>
            <a:ext cx="548898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8608362">
            <a:off x="1881187" y="7618530"/>
            <a:ext cx="1644276" cy="537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533400"/>
            <a:ext cx="344985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Digital Continued</a:t>
            </a:r>
          </a:p>
          <a:p>
            <a:r>
              <a:rPr lang="en-US" b="1" dirty="0" smtClean="0"/>
              <a:t>234x60 Banner Ad in E-Newsletter</a:t>
            </a:r>
          </a:p>
          <a:p>
            <a:r>
              <a:rPr lang="en-US" b="1" dirty="0" smtClean="0"/>
              <a:t>76k recipients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729" t="12192" r="18148" b="6459"/>
          <a:stretch>
            <a:fillRect/>
          </a:stretch>
        </p:blipFill>
        <p:spPr bwMode="auto">
          <a:xfrm>
            <a:off x="685800" y="1187450"/>
            <a:ext cx="5715000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52400" y="3930650"/>
            <a:ext cx="3505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0"/>
            <a:ext cx="54072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Digital </a:t>
            </a:r>
            <a:endParaRPr lang="en-US" sz="2400" dirty="0" smtClean="0"/>
          </a:p>
          <a:p>
            <a:pPr algn="ctr"/>
            <a:r>
              <a:rPr lang="en-US" sz="1100" dirty="0" smtClean="0"/>
              <a:t>Listeners Signed up for the Movie Club for their chance to win a Single Moms Club Gift Pack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5729" t="13062" r="15013" b="10813"/>
          <a:stretch>
            <a:fillRect/>
          </a:stretch>
        </p:blipFill>
        <p:spPr bwMode="auto">
          <a:xfrm>
            <a:off x="228600" y="1492250"/>
            <a:ext cx="64008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5407249" cy="875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Digital </a:t>
            </a:r>
            <a:endParaRPr lang="en-US" sz="2400" dirty="0" smtClean="0"/>
          </a:p>
          <a:p>
            <a:pPr algn="ctr"/>
            <a:r>
              <a:rPr lang="en-US" sz="1100" dirty="0" smtClean="0"/>
              <a:t>Listeners Signed up for the Movie Club for their chance to win a Single Moms Club Gift Pack</a:t>
            </a:r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r>
              <a:rPr lang="en-US" sz="1100" i="1" dirty="0" smtClean="0"/>
              <a:t>Database has been collecting entries since 2/28 and already has over 200+  members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65</Words>
  <Application>Microsoft Office PowerPoint</Application>
  <PresentationFormat>On-screen Show (4:3)</PresentationFormat>
  <Paragraphs>59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Digital Social Post on Facebook</vt:lpstr>
      <vt:lpstr>Slide 2</vt:lpstr>
      <vt:lpstr>Slide 3</vt:lpstr>
      <vt:lpstr>Slide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ccrphl1deh</dc:creator>
  <cp:lastModifiedBy>ccrphl1deh</cp:lastModifiedBy>
  <cp:revision>10</cp:revision>
  <dcterms:created xsi:type="dcterms:W3CDTF">2014-03-10T19:14:55Z</dcterms:created>
  <dcterms:modified xsi:type="dcterms:W3CDTF">2014-03-14T19:09:15Z</dcterms:modified>
</cp:coreProperties>
</file>