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0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4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9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4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64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07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1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7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4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3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9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4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981329E-2414-4266-8C56-78AFE9A1522C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B88D1DD-89DF-40F3-8C17-A0AC3EF3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2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22" y="1264871"/>
            <a:ext cx="3573388" cy="2858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988" y="1686027"/>
            <a:ext cx="4438024" cy="3550419"/>
          </a:xfrm>
          <a:prstGeom prst="rect">
            <a:avLst/>
          </a:prstGeom>
        </p:spPr>
      </p:pic>
      <p:pic>
        <p:nvPicPr>
          <p:cNvPr id="1027" name="8A99BA21-F2D2-41A8-8968-487AB556C51E" descr="8A99BA21-F2D2-41A8-8968-487AB556C51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98" y="769645"/>
            <a:ext cx="3135357" cy="235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E78639A3-4759-4769-A22B-91E5B39EBE9A" descr="E78639A3-4759-4769-A22B-91E5B39EBE9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526" y="667589"/>
            <a:ext cx="2378788" cy="17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00" y="2598647"/>
            <a:ext cx="2985514" cy="199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7206" y="527847"/>
            <a:ext cx="48692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Up All In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76" y="3271562"/>
            <a:ext cx="3608698" cy="2413845"/>
          </a:xfrm>
          <a:prstGeom prst="rect">
            <a:avLst/>
          </a:prstGeom>
        </p:spPr>
      </p:pic>
      <p:pic>
        <p:nvPicPr>
          <p:cNvPr id="1026" name="Picture 2" descr="http://www.kq103.com/Pics/PhotoAlbums/153979/4/_MG_1210__900W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115" y="4714767"/>
            <a:ext cx="2467451" cy="16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6414692" y="5441906"/>
            <a:ext cx="257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 smtClean="0"/>
              <a:t>More pictures at www.KQ103.com</a:t>
            </a:r>
            <a:endParaRPr lang="en-US" b="1" dirty="0"/>
          </a:p>
        </p:txBody>
      </p:sp>
      <p:pic>
        <p:nvPicPr>
          <p:cNvPr id="13" name="Pictur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4686004" y="5386686"/>
            <a:ext cx="1507858" cy="828703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135736" y="1039696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Recap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4907" y="4344500"/>
            <a:ext cx="41456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 4- August 11, 2014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Tickets were distributed on-Air,</a:t>
            </a:r>
          </a:p>
          <a:p>
            <a:r>
              <a:rPr lang="en-US" dirty="0" smtClean="0"/>
              <a:t>Online and on location </a:t>
            </a:r>
          </a:p>
          <a:p>
            <a:r>
              <a:rPr lang="en-US" dirty="0" smtClean="0"/>
              <a:t>at various remotes during the dates</a:t>
            </a:r>
          </a:p>
          <a:p>
            <a:r>
              <a:rPr lang="en-US" dirty="0" smtClean="0"/>
              <a:t>Of the contest.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39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</TotalTime>
  <Words>34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Ion Boardroom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Quinones</dc:creator>
  <cp:lastModifiedBy>Krystal Rehm</cp:lastModifiedBy>
  <cp:revision>4</cp:revision>
  <dcterms:created xsi:type="dcterms:W3CDTF">2014-08-11T17:38:59Z</dcterms:created>
  <dcterms:modified xsi:type="dcterms:W3CDTF">2014-08-12T16:53:59Z</dcterms:modified>
</cp:coreProperties>
</file>