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694" y="-4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85800"/>
            <a:ext cx="54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WCFB-FM/</a:t>
            </a:r>
            <a:r>
              <a:rPr lang="en-US" b="1" dirty="0" err="1" smtClean="0"/>
              <a:t>Lionsgate</a:t>
            </a:r>
            <a:r>
              <a:rPr lang="en-US" b="1" dirty="0" smtClean="0"/>
              <a:t>: Single Mom’s Club Promotion </a:t>
            </a:r>
            <a:r>
              <a:rPr lang="en-US" sz="1400" b="1" dirty="0" smtClean="0"/>
              <a:t>3/10/14 – 3/16/14</a:t>
            </a:r>
            <a:endParaRPr lang="en-US" sz="1400" b="1" dirty="0"/>
          </a:p>
        </p:txBody>
      </p:sp>
      <p:pic>
        <p:nvPicPr>
          <p:cNvPr id="1026" name="Picture 2" descr="H:\NATIONAL\CMG - Miami\LIONSGATE\Single Mom's Club\tsmc_728x90_Ma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533900" cy="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93017"/>
            <a:ext cx="1048469" cy="51658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r="15474" b="30562"/>
          <a:stretch/>
        </p:blipFill>
        <p:spPr bwMode="auto">
          <a:xfrm>
            <a:off x="1121226" y="1219200"/>
            <a:ext cx="4669974" cy="78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2000" y="3124200"/>
            <a:ext cx="4343400" cy="2667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1731" y="1828800"/>
            <a:ext cx="819869" cy="1447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0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85800"/>
            <a:ext cx="54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WCFB-FM/</a:t>
            </a:r>
            <a:r>
              <a:rPr lang="en-US" b="1" dirty="0" err="1" smtClean="0"/>
              <a:t>Lionsgate</a:t>
            </a:r>
            <a:r>
              <a:rPr lang="en-US" b="1" dirty="0" smtClean="0"/>
              <a:t>: Single Mom’s Club Promotion </a:t>
            </a:r>
            <a:r>
              <a:rPr lang="en-US" sz="1400" b="1" dirty="0" smtClean="0"/>
              <a:t>3/10/14 – 3/16/14</a:t>
            </a:r>
            <a:endParaRPr lang="en-US" sz="1400" b="1" dirty="0"/>
          </a:p>
        </p:txBody>
      </p:sp>
      <p:pic>
        <p:nvPicPr>
          <p:cNvPr id="1026" name="Picture 2" descr="H:\NATIONAL\CMG - Miami\LIONSGATE\Single Mom's Club\tsmc_728x90_Ma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533900" cy="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93017"/>
            <a:ext cx="1048469" cy="5165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r="18523"/>
          <a:stretch/>
        </p:blipFill>
        <p:spPr bwMode="auto">
          <a:xfrm>
            <a:off x="1098366" y="1315223"/>
            <a:ext cx="4921434" cy="782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5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38200"/>
            <a:ext cx="54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WCFB-FM/</a:t>
            </a:r>
            <a:r>
              <a:rPr lang="en-US" b="1" dirty="0" err="1" smtClean="0"/>
              <a:t>Lionsgate</a:t>
            </a:r>
            <a:r>
              <a:rPr lang="en-US" b="1" dirty="0" smtClean="0"/>
              <a:t>: Single Mom’s Club Promotion </a:t>
            </a:r>
            <a:r>
              <a:rPr lang="en-US" sz="1400" b="1" dirty="0" smtClean="0"/>
              <a:t>3/10/14 – 3/16/14</a:t>
            </a:r>
            <a:endParaRPr lang="en-US" sz="1400" b="1" dirty="0"/>
          </a:p>
        </p:txBody>
      </p:sp>
      <p:pic>
        <p:nvPicPr>
          <p:cNvPr id="1026" name="Picture 2" descr="H:\NATIONAL\CMG - Miami\LIONSGATE\Single Mom's Club\tsmc_728x90_Ma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533900" cy="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93017"/>
            <a:ext cx="1048469" cy="516583"/>
          </a:xfrm>
          <a:prstGeom prst="rect">
            <a:avLst/>
          </a:prstGeom>
        </p:spPr>
      </p:pic>
      <p:pic>
        <p:nvPicPr>
          <p:cNvPr id="4098" name="Picture 2" descr="H:\NATIONAL\CMG - Orlando\LIONSGATE\Single Mom's Club\STAR 945 TWITTER SINGLE MOMS CLU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1" y="1637234"/>
            <a:ext cx="5963369" cy="727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7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939225"/>
            <a:ext cx="54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WCFB-FM/</a:t>
            </a:r>
            <a:r>
              <a:rPr lang="en-US" b="1" dirty="0" err="1" smtClean="0"/>
              <a:t>Lionsgate</a:t>
            </a:r>
            <a:r>
              <a:rPr lang="en-US" b="1" dirty="0" smtClean="0"/>
              <a:t>: Single Mom’s Club Promotion </a:t>
            </a:r>
            <a:r>
              <a:rPr lang="en-US" sz="1400" b="1" dirty="0" smtClean="0"/>
              <a:t>3/10/14 – 3/16/14</a:t>
            </a:r>
            <a:endParaRPr lang="en-US" sz="1400" b="1" dirty="0"/>
          </a:p>
        </p:txBody>
      </p:sp>
      <p:pic>
        <p:nvPicPr>
          <p:cNvPr id="1026" name="Picture 2" descr="H:\NATIONAL\CMG - Miami\LIONSGATE\Single Mom's Club\tsmc_728x90_Ma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533900" cy="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93017"/>
            <a:ext cx="1048469" cy="516583"/>
          </a:xfrm>
          <a:prstGeom prst="rect">
            <a:avLst/>
          </a:prstGeom>
        </p:spPr>
      </p:pic>
      <p:pic>
        <p:nvPicPr>
          <p:cNvPr id="5122" name="Picture 2" descr="H:\NATIONAL\CMG - Orlando\LIONSGATE\Single Mom's Club\STAR 945 FACEBOOK SINGLE MOMS CLUB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5" y="2209800"/>
            <a:ext cx="6561389" cy="4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4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015425"/>
            <a:ext cx="54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WCFB-FM/</a:t>
            </a:r>
            <a:r>
              <a:rPr lang="en-US" b="1" dirty="0" err="1" smtClean="0"/>
              <a:t>Lionsgate</a:t>
            </a:r>
            <a:r>
              <a:rPr lang="en-US" b="1" dirty="0" smtClean="0"/>
              <a:t>: Single Mom’s Club Promotion </a:t>
            </a:r>
            <a:r>
              <a:rPr lang="en-US" sz="1400" b="1" dirty="0" smtClean="0"/>
              <a:t>3/10/14 – 3/16/14</a:t>
            </a:r>
            <a:endParaRPr lang="en-US" sz="1400" b="1" dirty="0"/>
          </a:p>
        </p:txBody>
      </p:sp>
      <p:pic>
        <p:nvPicPr>
          <p:cNvPr id="1026" name="Picture 2" descr="H:\NATIONAL\CMG - Miami\LIONSGATE\Single Mom's Club\tsmc_728x90_Ma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533900" cy="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93017"/>
            <a:ext cx="1048469" cy="516583"/>
          </a:xfrm>
          <a:prstGeom prst="rect">
            <a:avLst/>
          </a:prstGeom>
        </p:spPr>
      </p:pic>
      <p:pic>
        <p:nvPicPr>
          <p:cNvPr id="6146" name="Picture 2" descr="H:\NATIONAL\CMG - Orlando\LIONSGATE\Single Mom's Club\STAR 945 FACEBOOK SINGLE MOMS CLUB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5" y="1772895"/>
            <a:ext cx="5259225" cy="70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8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Stockner</dc:creator>
  <cp:lastModifiedBy>Friese, Marissa (CMG-Orlando)</cp:lastModifiedBy>
  <cp:revision>11</cp:revision>
  <dcterms:created xsi:type="dcterms:W3CDTF">2013-12-11T21:39:16Z</dcterms:created>
  <dcterms:modified xsi:type="dcterms:W3CDTF">2014-03-20T20:52:16Z</dcterms:modified>
</cp:coreProperties>
</file>