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36" r:id="rId2"/>
    <p:sldId id="337" r:id="rId3"/>
    <p:sldId id="339" r:id="rId4"/>
    <p:sldId id="340" r:id="rId5"/>
    <p:sldId id="341" r:id="rId6"/>
    <p:sldId id="342" r:id="rId7"/>
    <p:sldId id="343" r:id="rId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F"/>
    <a:srgbClr val="6F2C91"/>
    <a:srgbClr val="6D6E71"/>
    <a:srgbClr val="A7A9AC"/>
    <a:srgbClr val="9C0075"/>
    <a:srgbClr val="32084D"/>
    <a:srgbClr val="FD9A08"/>
    <a:srgbClr val="E71B42"/>
    <a:srgbClr val="FF9600"/>
    <a:srgbClr val="380C6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Énfasis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7" autoAdjust="0"/>
  </p:normalViewPr>
  <p:slideViewPr>
    <p:cSldViewPr snapToObjects="1" showGuides="1">
      <p:cViewPr>
        <p:scale>
          <a:sx n="99" d="100"/>
          <a:sy n="99" d="100"/>
        </p:scale>
        <p:origin x="-324" y="-156"/>
      </p:cViewPr>
      <p:guideLst>
        <p:guide orient="horz" pos="240"/>
        <p:guide pos="9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6AD0E-A2D0-AA41-B370-717A4EBC645F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2EEAE-F314-4947-9AC0-008A71155D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85168" y="1533465"/>
            <a:ext cx="8001000" cy="717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 smtClean="0">
                <a:latin typeface="Aller"/>
              </a:rPr>
              <a:t> </a:t>
            </a: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 smtClean="0">
              <a:latin typeface="Aller"/>
            </a:endParaRPr>
          </a:p>
          <a:p>
            <a:pPr algn="ctr"/>
            <a:endParaRPr lang="en-US" sz="2000" dirty="0">
              <a:latin typeface="Aller"/>
            </a:endParaRPr>
          </a:p>
        </p:txBody>
      </p:sp>
      <p:pic>
        <p:nvPicPr>
          <p:cNvPr id="6" name="Picture 5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00166" y="836712"/>
            <a:ext cx="7286676" cy="252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endParaRPr lang="en-US" sz="1050" b="1" i="1" dirty="0" smtClean="0"/>
          </a:p>
          <a:p>
            <a:pPr marL="342900" indent="-342900" algn="ctr">
              <a:spcBef>
                <a:spcPct val="50000"/>
              </a:spcBef>
              <a:defRPr/>
            </a:pPr>
            <a:endParaRPr lang="en-US" sz="1050" dirty="0" smtClean="0"/>
          </a:p>
          <a:p>
            <a:pPr marL="342900" indent="-342900" algn="ctr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BBVA Compass Radio Promotion Recap on KTSE Jose </a:t>
            </a:r>
            <a:r>
              <a:rPr lang="en-US" b="1" dirty="0" smtClean="0">
                <a:latin typeface="+mj-lt"/>
              </a:rPr>
              <a:t>97.1FM for </a:t>
            </a:r>
          </a:p>
          <a:p>
            <a:pPr marL="342900" indent="-342900" algn="ctr">
              <a:spcBef>
                <a:spcPct val="50000"/>
              </a:spcBef>
            </a:pPr>
            <a:r>
              <a:rPr lang="en-US" b="1" dirty="0" smtClean="0">
                <a:latin typeface="+mj-lt"/>
              </a:rPr>
              <a:t>3/26 Event</a:t>
            </a:r>
            <a:endParaRPr lang="en-US" b="1" dirty="0" smtClean="0">
              <a:latin typeface="+mj-lt"/>
            </a:endParaRPr>
          </a:p>
          <a:p>
            <a:pPr marL="342900" indent="-342900" algn="ctr">
              <a:spcBef>
                <a:spcPct val="50000"/>
              </a:spcBef>
            </a:pPr>
            <a:endParaRPr lang="en-US" sz="1200" b="1" dirty="0" smtClean="0">
              <a:latin typeface="+mj-lt"/>
            </a:endParaRPr>
          </a:p>
          <a:p>
            <a:pPr marL="342900" indent="-342900"/>
            <a:endParaRPr lang="en-US" sz="1200" dirty="0" smtClean="0"/>
          </a:p>
          <a:p>
            <a:pPr marL="342900" indent="-342900">
              <a:buFontTx/>
              <a:buChar char="•"/>
            </a:pPr>
            <a:endParaRPr lang="en-US" sz="1200" dirty="0" smtClean="0">
              <a:latin typeface="+mj-lt"/>
            </a:endParaRPr>
          </a:p>
          <a:p>
            <a:pPr marL="342900" indent="-342900"/>
            <a:endParaRPr lang="en-US" sz="1200" dirty="0" smtClean="0">
              <a:latin typeface="+mj-lt"/>
            </a:endParaRPr>
          </a:p>
          <a:p>
            <a:pPr marL="342900" indent="-342900"/>
            <a:endParaRPr lang="en-US" sz="1200" dirty="0" smtClean="0">
              <a:latin typeface="+mj-lt"/>
            </a:endParaRPr>
          </a:p>
          <a:p>
            <a:pPr marL="342900" indent="-342900"/>
            <a:endParaRPr lang="en-US" sz="12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435" y="247706"/>
            <a:ext cx="1076069" cy="8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219266"/>
            <a:ext cx="5472608" cy="43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435" y="247706"/>
            <a:ext cx="1076069" cy="8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435" y="247706"/>
            <a:ext cx="1076069" cy="8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435" y="247706"/>
            <a:ext cx="1076069" cy="8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435" y="247706"/>
            <a:ext cx="1076069" cy="8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435" y="247706"/>
            <a:ext cx="1076069" cy="8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ntravisionLogo-fullcolor-3D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59" y="285728"/>
            <a:ext cx="4154309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2435" y="247706"/>
            <a:ext cx="1076069" cy="83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20245</TotalTime>
  <Words>13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Vanesa Mondin</dc:creator>
  <cp:lastModifiedBy>glopez</cp:lastModifiedBy>
  <cp:revision>449</cp:revision>
  <dcterms:created xsi:type="dcterms:W3CDTF">2012-11-16T19:44:00Z</dcterms:created>
  <dcterms:modified xsi:type="dcterms:W3CDTF">2015-04-03T19:02:23Z</dcterms:modified>
</cp:coreProperties>
</file>