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F"/>
    <a:srgbClr val="6F2C91"/>
    <a:srgbClr val="6D6E71"/>
    <a:srgbClr val="A7A9AC"/>
    <a:srgbClr val="9C0075"/>
    <a:srgbClr val="32084D"/>
    <a:srgbClr val="FD9A08"/>
    <a:srgbClr val="E71B42"/>
    <a:srgbClr val="FF9600"/>
    <a:srgbClr val="380C6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7" autoAdjust="0"/>
  </p:normalViewPr>
  <p:slideViewPr>
    <p:cSldViewPr snapToObjects="1" showGuides="1">
      <p:cViewPr>
        <p:scale>
          <a:sx n="99" d="100"/>
          <a:sy n="99" d="100"/>
        </p:scale>
        <p:origin x="-324" y="-156"/>
      </p:cViewPr>
      <p:guideLst>
        <p:guide orient="horz" pos="240"/>
        <p:guide pos="9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85168" y="1533465"/>
            <a:ext cx="80010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latin typeface="Aller"/>
              </a:rPr>
              <a:t> </a:t>
            </a: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>
              <a:latin typeface="Aller"/>
            </a:endParaRPr>
          </a:p>
        </p:txBody>
      </p:sp>
      <p:pic>
        <p:nvPicPr>
          <p:cNvPr id="6" name="Picture 5" descr="entravisionLogo-fullcolor-3D-w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9" y="285728"/>
            <a:ext cx="4154309" cy="792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0166" y="836712"/>
            <a:ext cx="7286676" cy="2389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endParaRPr lang="en-US" sz="1050" b="1" i="1" dirty="0" smtClean="0"/>
          </a:p>
          <a:p>
            <a:pPr marL="342900" indent="-342900" algn="ctr">
              <a:spcBef>
                <a:spcPct val="50000"/>
              </a:spcBef>
              <a:defRPr/>
            </a:pPr>
            <a:endParaRPr lang="en-US" sz="1050" dirty="0" smtClean="0"/>
          </a:p>
          <a:p>
            <a:pPr marL="342900" indent="-342900" algn="ctr">
              <a:spcBef>
                <a:spcPct val="50000"/>
              </a:spcBef>
            </a:pPr>
            <a:r>
              <a:rPr lang="en-US" b="1" dirty="0" smtClean="0">
                <a:latin typeface="+mj-lt"/>
              </a:rPr>
              <a:t>BBVA Compass Radio Promotion Recap on KMIX La Tricolor 100.9FM for 3/26 Event</a:t>
            </a:r>
          </a:p>
          <a:p>
            <a:pPr marL="342900" indent="-342900" algn="ctr">
              <a:spcBef>
                <a:spcPct val="50000"/>
              </a:spcBef>
            </a:pPr>
            <a:endParaRPr lang="en-US" sz="1200" b="1" dirty="0" smtClean="0">
              <a:latin typeface="+mj-lt"/>
            </a:endParaRPr>
          </a:p>
          <a:p>
            <a:pPr marL="342900" indent="-342900"/>
            <a:endParaRPr lang="en-US" sz="1200" dirty="0" smtClean="0"/>
          </a:p>
          <a:p>
            <a:pPr marL="342900" indent="-342900">
              <a:buFontTx/>
              <a:buChar char="•"/>
            </a:pPr>
            <a:endParaRPr lang="en-US" sz="1200" dirty="0" smtClean="0">
              <a:latin typeface="+mj-lt"/>
            </a:endParaRPr>
          </a:p>
          <a:p>
            <a:pPr marL="342900" indent="-342900"/>
            <a:endParaRPr lang="en-US" sz="1200" dirty="0" smtClean="0">
              <a:latin typeface="+mj-lt"/>
            </a:endParaRPr>
          </a:p>
          <a:p>
            <a:pPr marL="342900" indent="-342900"/>
            <a:endParaRPr lang="en-US" sz="1200" dirty="0" smtClean="0">
              <a:latin typeface="+mj-lt"/>
            </a:endParaRPr>
          </a:p>
          <a:p>
            <a:pPr marL="342900" indent="-342900"/>
            <a:endParaRPr lang="en-US" sz="1200" dirty="0" smtClean="0">
              <a:latin typeface="+mj-lt"/>
            </a:endParaRPr>
          </a:p>
        </p:txBody>
      </p:sp>
      <p:pic>
        <p:nvPicPr>
          <p:cNvPr id="1026" name="Picture 1" descr="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4294" y="202626"/>
            <a:ext cx="1448336" cy="85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4286" y="2059672"/>
            <a:ext cx="5582090" cy="446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travisionLogo-fullcolor-3D-w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9" y="285728"/>
            <a:ext cx="4154309" cy="792088"/>
          </a:xfrm>
          <a:prstGeom prst="rect">
            <a:avLst/>
          </a:prstGeom>
        </p:spPr>
      </p:pic>
      <p:pic>
        <p:nvPicPr>
          <p:cNvPr id="5" name="Picture 1" descr="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4294" y="202626"/>
            <a:ext cx="1448336" cy="85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travisionLogo-fullcolor-3D-w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9" y="285728"/>
            <a:ext cx="4154309" cy="792088"/>
          </a:xfrm>
          <a:prstGeom prst="rect">
            <a:avLst/>
          </a:prstGeom>
        </p:spPr>
      </p:pic>
      <p:pic>
        <p:nvPicPr>
          <p:cNvPr id="5" name="Picture 1" descr="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4294" y="202626"/>
            <a:ext cx="1448336" cy="85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travisionLogo-fullcolor-3D-w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9" y="285728"/>
            <a:ext cx="4154309" cy="792088"/>
          </a:xfrm>
          <a:prstGeom prst="rect">
            <a:avLst/>
          </a:prstGeom>
        </p:spPr>
      </p:pic>
      <p:pic>
        <p:nvPicPr>
          <p:cNvPr id="5" name="Picture 1" descr="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4294" y="202626"/>
            <a:ext cx="1448336" cy="85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travisionLogo-fullcolor-3D-w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9" y="285728"/>
            <a:ext cx="4154309" cy="792088"/>
          </a:xfrm>
          <a:prstGeom prst="rect">
            <a:avLst/>
          </a:prstGeom>
        </p:spPr>
      </p:pic>
      <p:pic>
        <p:nvPicPr>
          <p:cNvPr id="5" name="Picture 1" descr="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4294" y="202626"/>
            <a:ext cx="1448336" cy="85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travisionLogo-fullcolor-3D-w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9" y="285728"/>
            <a:ext cx="4154309" cy="792088"/>
          </a:xfrm>
          <a:prstGeom prst="rect">
            <a:avLst/>
          </a:prstGeom>
        </p:spPr>
      </p:pic>
      <p:pic>
        <p:nvPicPr>
          <p:cNvPr id="5" name="Picture 1" descr="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4294" y="202626"/>
            <a:ext cx="1448336" cy="85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travisionLogo-fullcolor-3D-w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9" y="285728"/>
            <a:ext cx="4154309" cy="792088"/>
          </a:xfrm>
          <a:prstGeom prst="rect">
            <a:avLst/>
          </a:prstGeom>
        </p:spPr>
      </p:pic>
      <p:pic>
        <p:nvPicPr>
          <p:cNvPr id="5" name="Picture 1" descr="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4294" y="202626"/>
            <a:ext cx="1448336" cy="85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20261</TotalTime>
  <Words>14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Vanesa Mondin</dc:creator>
  <cp:lastModifiedBy>glopez</cp:lastModifiedBy>
  <cp:revision>450</cp:revision>
  <dcterms:created xsi:type="dcterms:W3CDTF">2012-11-16T19:44:00Z</dcterms:created>
  <dcterms:modified xsi:type="dcterms:W3CDTF">2015-04-03T19:04:22Z</dcterms:modified>
</cp:coreProperties>
</file>