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3"/>
  </p:notesMasterIdLst>
  <p:handoutMasterIdLst>
    <p:handoutMasterId r:id="rId14"/>
  </p:handoutMasterIdLst>
  <p:sldIdLst>
    <p:sldId id="259" r:id="rId2"/>
    <p:sldId id="267" r:id="rId3"/>
    <p:sldId id="270" r:id="rId4"/>
    <p:sldId id="261" r:id="rId5"/>
    <p:sldId id="262" r:id="rId6"/>
    <p:sldId id="263" r:id="rId7"/>
    <p:sldId id="272" r:id="rId8"/>
    <p:sldId id="273" r:id="rId9"/>
    <p:sldId id="271" r:id="rId10"/>
    <p:sldId id="274" r:id="rId11"/>
    <p:sldId id="266" r:id="rId12"/>
  </p:sldIdLst>
  <p:sldSz cx="9144000" cy="6858000" type="screen4x3"/>
  <p:notesSz cx="6845300" cy="9296400"/>
  <p:custDataLst>
    <p:tags r:id="rId15"/>
  </p:custDataLst>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3984">
          <p15:clr>
            <a:srgbClr val="A4A3A4"/>
          </p15:clr>
        </p15:guide>
        <p15:guide id="3" orient="horz" pos="1087">
          <p15:clr>
            <a:srgbClr val="A4A3A4"/>
          </p15:clr>
        </p15:guide>
        <p15:guide id="4" orient="horz" pos="5">
          <p15:clr>
            <a:srgbClr val="A4A3A4"/>
          </p15:clr>
        </p15:guide>
        <p15:guide id="5" orient="horz">
          <p15:clr>
            <a:srgbClr val="A4A3A4"/>
          </p15:clr>
        </p15:guide>
        <p15:guide id="6" orient="horz" pos="3408">
          <p15:clr>
            <a:srgbClr val="A4A3A4"/>
          </p15:clr>
        </p15:guide>
        <p15:guide id="7" orient="horz" pos="3674">
          <p15:clr>
            <a:srgbClr val="A4A3A4"/>
          </p15:clr>
        </p15:guide>
        <p15:guide id="8" pos="2880">
          <p15:clr>
            <a:srgbClr val="A4A3A4"/>
          </p15:clr>
        </p15:guide>
        <p15:guide id="9" pos="370">
          <p15:clr>
            <a:srgbClr val="A4A3A4"/>
          </p15:clr>
        </p15:guide>
        <p15:guide id="10" pos="5376">
          <p15:clr>
            <a:srgbClr val="A4A3A4"/>
          </p15:clr>
        </p15:guide>
      </p15:sldGuideLst>
    </p:ext>
    <p:ext uri="{2D200454-40CA-4A62-9FC3-DE9A4176ACB9}">
      <p15:notesGuideLst xmlns:p15="http://schemas.microsoft.com/office/powerpoint/2012/main">
        <p15:guide id="1" orient="horz" pos="2928">
          <p15:clr>
            <a:srgbClr val="A4A3A4"/>
          </p15:clr>
        </p15:guide>
        <p15:guide id="2" pos="2156">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 " initials=" " lastIdx="5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0C4B"/>
    <a:srgbClr val="FFFFFF"/>
    <a:srgbClr val="00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p:cViewPr varScale="1">
        <p:scale>
          <a:sx n="74" d="100"/>
          <a:sy n="74" d="100"/>
        </p:scale>
        <p:origin x="1086" y="72"/>
      </p:cViewPr>
      <p:guideLst>
        <p:guide orient="horz" pos="2160"/>
        <p:guide orient="horz" pos="3984"/>
        <p:guide orient="horz" pos="1087"/>
        <p:guide orient="horz" pos="5"/>
        <p:guide orient="horz"/>
        <p:guide orient="horz" pos="3408"/>
        <p:guide orient="horz" pos="3674"/>
        <p:guide pos="2880"/>
        <p:guide pos="370"/>
        <p:guide pos="5376"/>
      </p:guideLst>
    </p:cSldViewPr>
  </p:slideViewPr>
  <p:notesTextViewPr>
    <p:cViewPr>
      <p:scale>
        <a:sx n="100" d="100"/>
        <a:sy n="100" d="100"/>
      </p:scale>
      <p:origin x="0" y="0"/>
    </p:cViewPr>
  </p:notesTextViewPr>
  <p:sorterViewPr>
    <p:cViewPr>
      <p:scale>
        <a:sx n="100" d="100"/>
        <a:sy n="100" d="100"/>
      </p:scale>
      <p:origin x="0" y="0"/>
    </p:cViewPr>
  </p:sorterViewPr>
  <p:notesViewPr>
    <p:cSldViewPr showGuides="1">
      <p:cViewPr varScale="1">
        <p:scale>
          <a:sx n="79" d="100"/>
          <a:sy n="79" d="100"/>
        </p:scale>
        <p:origin x="-3912" y="-108"/>
      </p:cViewPr>
      <p:guideLst>
        <p:guide orient="horz" pos="2928"/>
        <p:guide pos="2156"/>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66297" cy="464820"/>
          </a:xfrm>
          <a:prstGeom prst="rect">
            <a:avLst/>
          </a:prstGeom>
        </p:spPr>
        <p:txBody>
          <a:bodyPr vert="horz" lIns="91440" tIns="45720" rIns="91440" bIns="45720" rtlCol="0"/>
          <a:lstStyle>
            <a:lvl1pPr algn="l">
              <a:defRPr sz="1200"/>
            </a:lvl1pPr>
          </a:lstStyle>
          <a:p>
            <a:endParaRPr lang="en-GB" dirty="0">
              <a:solidFill>
                <a:schemeClr val="tx2"/>
              </a:solidFill>
            </a:endParaRPr>
          </a:p>
        </p:txBody>
      </p:sp>
      <p:sp>
        <p:nvSpPr>
          <p:cNvPr id="3" name="Date Placeholder 2"/>
          <p:cNvSpPr>
            <a:spLocks noGrp="1"/>
          </p:cNvSpPr>
          <p:nvPr>
            <p:ph type="dt" sz="quarter" idx="1"/>
          </p:nvPr>
        </p:nvSpPr>
        <p:spPr>
          <a:xfrm>
            <a:off x="3877419" y="0"/>
            <a:ext cx="2966297" cy="464820"/>
          </a:xfrm>
          <a:prstGeom prst="rect">
            <a:avLst/>
          </a:prstGeom>
        </p:spPr>
        <p:txBody>
          <a:bodyPr vert="horz" lIns="91440" tIns="45720" rIns="91440" bIns="45720" rtlCol="0"/>
          <a:lstStyle>
            <a:lvl1pPr algn="r">
              <a:defRPr sz="1200"/>
            </a:lvl1pPr>
          </a:lstStyle>
          <a:p>
            <a:fld id="{B975E895-A812-407D-98E7-1F6D83BA666D}" type="datetimeFigureOut">
              <a:rPr lang="en-GB" smtClean="0">
                <a:solidFill>
                  <a:schemeClr val="tx2"/>
                </a:solidFill>
              </a:rPr>
              <a:t>14/09/2016</a:t>
            </a:fld>
            <a:endParaRPr lang="en-GB" dirty="0">
              <a:solidFill>
                <a:schemeClr val="tx2"/>
              </a:solidFill>
            </a:endParaRPr>
          </a:p>
        </p:txBody>
      </p:sp>
      <p:sp>
        <p:nvSpPr>
          <p:cNvPr id="4" name="Footer Placeholder 3"/>
          <p:cNvSpPr>
            <a:spLocks noGrp="1"/>
          </p:cNvSpPr>
          <p:nvPr>
            <p:ph type="ftr" sz="quarter" idx="2"/>
          </p:nvPr>
        </p:nvSpPr>
        <p:spPr>
          <a:xfrm>
            <a:off x="0" y="8829967"/>
            <a:ext cx="2966297" cy="464820"/>
          </a:xfrm>
          <a:prstGeom prst="rect">
            <a:avLst/>
          </a:prstGeom>
        </p:spPr>
        <p:txBody>
          <a:bodyPr vert="horz" lIns="91440" tIns="45720" rIns="91440" bIns="45720" rtlCol="0" anchor="b"/>
          <a:lstStyle>
            <a:lvl1pPr algn="l">
              <a:defRPr sz="1200"/>
            </a:lvl1pPr>
          </a:lstStyle>
          <a:p>
            <a:endParaRPr lang="en-GB" dirty="0">
              <a:solidFill>
                <a:schemeClr val="tx2"/>
              </a:solidFill>
            </a:endParaRPr>
          </a:p>
        </p:txBody>
      </p:sp>
      <p:sp>
        <p:nvSpPr>
          <p:cNvPr id="5" name="Slide Number Placeholder 4"/>
          <p:cNvSpPr>
            <a:spLocks noGrp="1"/>
          </p:cNvSpPr>
          <p:nvPr>
            <p:ph type="sldNum" sz="quarter" idx="3"/>
          </p:nvPr>
        </p:nvSpPr>
        <p:spPr>
          <a:xfrm>
            <a:off x="3877419" y="8829967"/>
            <a:ext cx="2966297" cy="464820"/>
          </a:xfrm>
          <a:prstGeom prst="rect">
            <a:avLst/>
          </a:prstGeom>
        </p:spPr>
        <p:txBody>
          <a:bodyPr vert="horz" lIns="91440" tIns="45720" rIns="91440" bIns="45720" rtlCol="0" anchor="b"/>
          <a:lstStyle>
            <a:lvl1pPr algn="r">
              <a:defRPr sz="1200"/>
            </a:lvl1pPr>
          </a:lstStyle>
          <a:p>
            <a:fld id="{2869C025-2725-493C-91FC-99F4148035BE}" type="slidenum">
              <a:rPr lang="en-GB" smtClean="0">
                <a:solidFill>
                  <a:schemeClr val="tx2"/>
                </a:solidFill>
              </a:rPr>
              <a:t>‹#›</a:t>
            </a:fld>
            <a:endParaRPr lang="en-GB" dirty="0">
              <a:solidFill>
                <a:schemeClr val="tx2"/>
              </a:solidFill>
            </a:endParaRPr>
          </a:p>
        </p:txBody>
      </p:sp>
    </p:spTree>
    <p:extLst>
      <p:ext uri="{BB962C8B-B14F-4D97-AF65-F5344CB8AC3E}">
        <p14:creationId xmlns:p14="http://schemas.microsoft.com/office/powerpoint/2010/main" val="13050088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66297" cy="464820"/>
          </a:xfrm>
          <a:prstGeom prst="rect">
            <a:avLst/>
          </a:prstGeom>
        </p:spPr>
        <p:txBody>
          <a:bodyPr vert="horz" lIns="91440" tIns="45720" rIns="91440" bIns="45720" rtlCol="0"/>
          <a:lstStyle>
            <a:lvl1pPr algn="l">
              <a:defRPr sz="1200">
                <a:solidFill>
                  <a:schemeClr val="tx2"/>
                </a:solidFill>
              </a:defRPr>
            </a:lvl1pPr>
          </a:lstStyle>
          <a:p>
            <a:endParaRPr lang="en-GB" dirty="0"/>
          </a:p>
        </p:txBody>
      </p:sp>
      <p:sp>
        <p:nvSpPr>
          <p:cNvPr id="3" name="Date Placeholder 2"/>
          <p:cNvSpPr>
            <a:spLocks noGrp="1"/>
          </p:cNvSpPr>
          <p:nvPr>
            <p:ph type="dt" idx="1"/>
          </p:nvPr>
        </p:nvSpPr>
        <p:spPr>
          <a:xfrm>
            <a:off x="3877419" y="0"/>
            <a:ext cx="2966297" cy="464820"/>
          </a:xfrm>
          <a:prstGeom prst="rect">
            <a:avLst/>
          </a:prstGeom>
        </p:spPr>
        <p:txBody>
          <a:bodyPr vert="horz" lIns="91440" tIns="45720" rIns="91440" bIns="45720" rtlCol="0"/>
          <a:lstStyle>
            <a:lvl1pPr algn="r">
              <a:defRPr sz="1200">
                <a:solidFill>
                  <a:schemeClr val="tx2"/>
                </a:solidFill>
              </a:defRPr>
            </a:lvl1pPr>
          </a:lstStyle>
          <a:p>
            <a:fld id="{85467521-5695-45DA-8415-BDB7AEFF5916}" type="datetimeFigureOut">
              <a:rPr lang="en-GB" smtClean="0"/>
              <a:pPr/>
              <a:t>14/09/2016</a:t>
            </a:fld>
            <a:endParaRPr lang="en-GB" dirty="0"/>
          </a:p>
        </p:txBody>
      </p:sp>
      <p:sp>
        <p:nvSpPr>
          <p:cNvPr id="4" name="Slide Image Placeholder 3"/>
          <p:cNvSpPr>
            <a:spLocks noGrp="1" noRot="1" noChangeAspect="1"/>
          </p:cNvSpPr>
          <p:nvPr>
            <p:ph type="sldImg" idx="2"/>
          </p:nvPr>
        </p:nvSpPr>
        <p:spPr>
          <a:xfrm>
            <a:off x="1098550" y="696913"/>
            <a:ext cx="4648200" cy="348615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4530" y="4415790"/>
            <a:ext cx="5476240" cy="418338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6" name="Footer Placeholder 5"/>
          <p:cNvSpPr>
            <a:spLocks noGrp="1"/>
          </p:cNvSpPr>
          <p:nvPr>
            <p:ph type="ftr" sz="quarter" idx="4"/>
          </p:nvPr>
        </p:nvSpPr>
        <p:spPr>
          <a:xfrm>
            <a:off x="0" y="8829967"/>
            <a:ext cx="2966297" cy="464820"/>
          </a:xfrm>
          <a:prstGeom prst="rect">
            <a:avLst/>
          </a:prstGeom>
        </p:spPr>
        <p:txBody>
          <a:bodyPr vert="horz" lIns="91440" tIns="45720" rIns="91440" bIns="45720" rtlCol="0" anchor="b"/>
          <a:lstStyle>
            <a:lvl1pPr algn="l">
              <a:defRPr sz="1200">
                <a:solidFill>
                  <a:schemeClr val="tx2"/>
                </a:solidFill>
              </a:defRPr>
            </a:lvl1pPr>
          </a:lstStyle>
          <a:p>
            <a:endParaRPr lang="en-GB" dirty="0"/>
          </a:p>
        </p:txBody>
      </p:sp>
      <p:sp>
        <p:nvSpPr>
          <p:cNvPr id="7" name="Slide Number Placeholder 6"/>
          <p:cNvSpPr>
            <a:spLocks noGrp="1"/>
          </p:cNvSpPr>
          <p:nvPr>
            <p:ph type="sldNum" sz="quarter" idx="5"/>
          </p:nvPr>
        </p:nvSpPr>
        <p:spPr>
          <a:xfrm>
            <a:off x="3877419" y="8829967"/>
            <a:ext cx="2966297" cy="464820"/>
          </a:xfrm>
          <a:prstGeom prst="rect">
            <a:avLst/>
          </a:prstGeom>
        </p:spPr>
        <p:txBody>
          <a:bodyPr vert="horz" lIns="91440" tIns="45720" rIns="91440" bIns="45720" rtlCol="0" anchor="b"/>
          <a:lstStyle>
            <a:lvl1pPr algn="r">
              <a:defRPr sz="1200">
                <a:solidFill>
                  <a:schemeClr val="tx2"/>
                </a:solidFill>
              </a:defRPr>
            </a:lvl1pPr>
          </a:lstStyle>
          <a:p>
            <a:fld id="{4EE48774-498B-401E-9F5D-F3F746572737}" type="slidenum">
              <a:rPr lang="en-GB" smtClean="0"/>
              <a:pPr/>
              <a:t>‹#›</a:t>
            </a:fld>
            <a:endParaRPr lang="en-GB" dirty="0"/>
          </a:p>
        </p:txBody>
      </p:sp>
    </p:spTree>
    <p:extLst>
      <p:ext uri="{BB962C8B-B14F-4D97-AF65-F5344CB8AC3E}">
        <p14:creationId xmlns:p14="http://schemas.microsoft.com/office/powerpoint/2010/main" val="1050630385"/>
      </p:ext>
    </p:extLst>
  </p:cSld>
  <p:clrMap bg1="lt1" tx1="dk1" bg2="lt2" tx2="dk2" accent1="accent1" accent2="accent2" accent3="accent3" accent4="accent4" accent5="accent5" accent6="accent6" hlink="hlink" folHlink="folHlink"/>
  <p:notesStyle>
    <a:lvl1pPr marL="171450" indent="-171450" algn="l" defTabSz="914400" rtl="0" eaLnBrk="1" latinLnBrk="0" hangingPunct="1">
      <a:spcBef>
        <a:spcPts val="600"/>
      </a:spcBef>
      <a:buFont typeface="Arial" pitchFamily="34" charset="0"/>
      <a:buChar char="•"/>
      <a:defRPr sz="1200" kern="1200">
        <a:solidFill>
          <a:schemeClr val="tx2"/>
        </a:solidFill>
        <a:latin typeface="+mn-lt"/>
        <a:ea typeface="+mn-ea"/>
        <a:cs typeface="+mn-cs"/>
      </a:defRPr>
    </a:lvl1pPr>
    <a:lvl2pPr marL="628650" indent="-171450" algn="l" defTabSz="914400" rtl="0" eaLnBrk="1" latinLnBrk="0" hangingPunct="1">
      <a:spcBef>
        <a:spcPts val="600"/>
      </a:spcBef>
      <a:buFont typeface="Arial" pitchFamily="34" charset="0"/>
      <a:buChar char="•"/>
      <a:defRPr sz="1200" kern="1200">
        <a:solidFill>
          <a:schemeClr val="tx2"/>
        </a:solidFill>
        <a:latin typeface="+mn-lt"/>
        <a:ea typeface="+mn-ea"/>
        <a:cs typeface="+mn-cs"/>
      </a:defRPr>
    </a:lvl2pPr>
    <a:lvl3pPr marL="1085850" indent="-171450" algn="l" defTabSz="914400" rtl="0" eaLnBrk="1" latinLnBrk="0" hangingPunct="1">
      <a:spcBef>
        <a:spcPts val="600"/>
      </a:spcBef>
      <a:buFont typeface="Arial" pitchFamily="34" charset="0"/>
      <a:buChar char="•"/>
      <a:defRPr sz="1200" kern="1200">
        <a:solidFill>
          <a:schemeClr val="tx2"/>
        </a:solidFill>
        <a:latin typeface="+mn-lt"/>
        <a:ea typeface="+mn-ea"/>
        <a:cs typeface="+mn-cs"/>
      </a:defRPr>
    </a:lvl3pPr>
    <a:lvl4pPr marL="1543050" indent="-171450" algn="l" defTabSz="914400" rtl="0" eaLnBrk="1" latinLnBrk="0" hangingPunct="1">
      <a:spcBef>
        <a:spcPts val="600"/>
      </a:spcBef>
      <a:buFont typeface="Arial" pitchFamily="34" charset="0"/>
      <a:buChar char="•"/>
      <a:defRPr sz="1200" kern="1200">
        <a:solidFill>
          <a:schemeClr val="tx2"/>
        </a:solidFill>
        <a:latin typeface="+mn-lt"/>
        <a:ea typeface="+mn-ea"/>
        <a:cs typeface="+mn-cs"/>
      </a:defRPr>
    </a:lvl4pPr>
    <a:lvl5pPr marL="2000250" indent="-171450" algn="l" defTabSz="914400" rtl="0" eaLnBrk="1" latinLnBrk="0" hangingPunct="1">
      <a:spcBef>
        <a:spcPts val="600"/>
      </a:spcBef>
      <a:buFont typeface="Arial" pitchFamily="34" charset="0"/>
      <a:buChar char="•"/>
      <a:defRPr sz="1200" kern="1200">
        <a:solidFill>
          <a:schemeClr val="tx2"/>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EE48774-498B-401E-9F5D-F3F746572737}" type="slidenum">
              <a:rPr lang="en-GB" smtClean="0"/>
              <a:pPr/>
              <a:t>2</a:t>
            </a:fld>
            <a:endParaRPr lang="en-GB" dirty="0"/>
          </a:p>
        </p:txBody>
      </p:sp>
    </p:spTree>
    <p:extLst>
      <p:ext uri="{BB962C8B-B14F-4D97-AF65-F5344CB8AC3E}">
        <p14:creationId xmlns:p14="http://schemas.microsoft.com/office/powerpoint/2010/main" val="41383968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EE48774-498B-401E-9F5D-F3F746572737}" type="slidenum">
              <a:rPr lang="en-GB" smtClean="0"/>
              <a:pPr/>
              <a:t>3</a:t>
            </a:fld>
            <a:endParaRPr lang="en-GB" dirty="0"/>
          </a:p>
        </p:txBody>
      </p:sp>
    </p:spTree>
    <p:extLst>
      <p:ext uri="{BB962C8B-B14F-4D97-AF65-F5344CB8AC3E}">
        <p14:creationId xmlns:p14="http://schemas.microsoft.com/office/powerpoint/2010/main" val="29540173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EE48774-498B-401E-9F5D-F3F746572737}" type="slidenum">
              <a:rPr lang="en-GB" smtClean="0"/>
              <a:pPr/>
              <a:t>4</a:t>
            </a:fld>
            <a:endParaRPr lang="en-GB" dirty="0"/>
          </a:p>
        </p:txBody>
      </p:sp>
    </p:spTree>
    <p:extLst>
      <p:ext uri="{BB962C8B-B14F-4D97-AF65-F5344CB8AC3E}">
        <p14:creationId xmlns:p14="http://schemas.microsoft.com/office/powerpoint/2010/main" val="38198847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EE48774-498B-401E-9F5D-F3F746572737}" type="slidenum">
              <a:rPr lang="en-GB" smtClean="0"/>
              <a:pPr/>
              <a:t>5</a:t>
            </a:fld>
            <a:endParaRPr lang="en-GB" dirty="0"/>
          </a:p>
        </p:txBody>
      </p:sp>
    </p:spTree>
    <p:extLst>
      <p:ext uri="{BB962C8B-B14F-4D97-AF65-F5344CB8AC3E}">
        <p14:creationId xmlns:p14="http://schemas.microsoft.com/office/powerpoint/2010/main" val="22063615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EE48774-498B-401E-9F5D-F3F746572737}" type="slidenum">
              <a:rPr lang="en-GB" smtClean="0"/>
              <a:pPr/>
              <a:t>11</a:t>
            </a:fld>
            <a:endParaRPr lang="en-GB" dirty="0"/>
          </a:p>
        </p:txBody>
      </p:sp>
    </p:spTree>
    <p:extLst>
      <p:ext uri="{BB962C8B-B14F-4D97-AF65-F5344CB8AC3E}">
        <p14:creationId xmlns:p14="http://schemas.microsoft.com/office/powerpoint/2010/main" val="22020055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64612" y="1371601"/>
            <a:ext cx="5378987" cy="1611408"/>
          </a:xfrm>
        </p:spPr>
        <p:txBody>
          <a:bodyPr anchor="b">
            <a:normAutofit/>
          </a:bodyPr>
          <a:lstStyle>
            <a:lvl1pPr>
              <a:defRPr sz="4800"/>
            </a:lvl1pPr>
          </a:lstStyle>
          <a:p>
            <a:r>
              <a:rPr lang="en-GB" dirty="0" smtClean="0"/>
              <a:t>Presentation title</a:t>
            </a:r>
            <a:endParaRPr lang="en-GB" dirty="0"/>
          </a:p>
        </p:txBody>
      </p:sp>
      <p:sp>
        <p:nvSpPr>
          <p:cNvPr id="3" name="Subtitle 2"/>
          <p:cNvSpPr>
            <a:spLocks noGrp="1"/>
          </p:cNvSpPr>
          <p:nvPr>
            <p:ph type="subTitle" idx="1" hasCustomPrompt="1"/>
          </p:nvPr>
        </p:nvSpPr>
        <p:spPr>
          <a:xfrm>
            <a:off x="564612" y="2959262"/>
            <a:ext cx="4693188" cy="1752600"/>
          </a:xfrm>
        </p:spPr>
        <p:txBody>
          <a:bodyPr>
            <a:normAutofit/>
          </a:bodyPr>
          <a:lstStyle>
            <a:lvl1pPr marL="0" indent="0" algn="l">
              <a:buNone/>
              <a:defRPr sz="3000" b="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Subtitle</a:t>
            </a:r>
            <a:endParaRPr lang="en-GB" dirty="0"/>
          </a:p>
        </p:txBody>
      </p:sp>
      <p:grpSp>
        <p:nvGrpSpPr>
          <p:cNvPr id="5" name="Group 4"/>
          <p:cNvGrpSpPr/>
          <p:nvPr/>
        </p:nvGrpSpPr>
        <p:grpSpPr>
          <a:xfrm>
            <a:off x="566670" y="258275"/>
            <a:ext cx="1704044" cy="475487"/>
            <a:chOff x="566670" y="258275"/>
            <a:chExt cx="1704044" cy="475487"/>
          </a:xfrm>
        </p:grpSpPr>
        <p:pic>
          <p:nvPicPr>
            <p:cNvPr id="19" name="logo graphic"/>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795226" y="258275"/>
              <a:ext cx="475488" cy="475487"/>
            </a:xfrm>
            <a:prstGeom prst="rect">
              <a:avLst/>
            </a:prstGeom>
          </p:spPr>
        </p:pic>
        <p:grpSp>
          <p:nvGrpSpPr>
            <p:cNvPr id="25" name="letters"/>
            <p:cNvGrpSpPr/>
            <p:nvPr/>
          </p:nvGrpSpPr>
          <p:grpSpPr>
            <a:xfrm>
              <a:off x="566670" y="431006"/>
              <a:ext cx="1169700" cy="130025"/>
              <a:chOff x="566670" y="435864"/>
              <a:chExt cx="1169700" cy="130025"/>
            </a:xfrm>
          </p:grpSpPr>
          <p:sp>
            <p:nvSpPr>
              <p:cNvPr id="26" name="Freeform 6"/>
              <p:cNvSpPr>
                <a:spLocks/>
              </p:cNvSpPr>
              <p:nvPr/>
            </p:nvSpPr>
            <p:spPr bwMode="auto">
              <a:xfrm>
                <a:off x="566670" y="437296"/>
                <a:ext cx="146069" cy="127448"/>
              </a:xfrm>
              <a:custGeom>
                <a:avLst/>
                <a:gdLst>
                  <a:gd name="T0" fmla="*/ 216 w 216"/>
                  <a:gd name="T1" fmla="*/ 188 h 188"/>
                  <a:gd name="T2" fmla="*/ 178 w 216"/>
                  <a:gd name="T3" fmla="*/ 188 h 188"/>
                  <a:gd name="T4" fmla="*/ 178 w 216"/>
                  <a:gd name="T5" fmla="*/ 66 h 188"/>
                  <a:gd name="T6" fmla="*/ 113 w 216"/>
                  <a:gd name="T7" fmla="*/ 145 h 188"/>
                  <a:gd name="T8" fmla="*/ 103 w 216"/>
                  <a:gd name="T9" fmla="*/ 145 h 188"/>
                  <a:gd name="T10" fmla="*/ 38 w 216"/>
                  <a:gd name="T11" fmla="*/ 66 h 188"/>
                  <a:gd name="T12" fmla="*/ 38 w 216"/>
                  <a:gd name="T13" fmla="*/ 188 h 188"/>
                  <a:gd name="T14" fmla="*/ 0 w 216"/>
                  <a:gd name="T15" fmla="*/ 188 h 188"/>
                  <a:gd name="T16" fmla="*/ 0 w 216"/>
                  <a:gd name="T17" fmla="*/ 20 h 188"/>
                  <a:gd name="T18" fmla="*/ 20 w 216"/>
                  <a:gd name="T19" fmla="*/ 0 h 188"/>
                  <a:gd name="T20" fmla="*/ 20 w 216"/>
                  <a:gd name="T21" fmla="*/ 0 h 188"/>
                  <a:gd name="T22" fmla="*/ 38 w 216"/>
                  <a:gd name="T23" fmla="*/ 9 h 188"/>
                  <a:gd name="T24" fmla="*/ 108 w 216"/>
                  <a:gd name="T25" fmla="*/ 94 h 188"/>
                  <a:gd name="T26" fmla="*/ 182 w 216"/>
                  <a:gd name="T27" fmla="*/ 6 h 188"/>
                  <a:gd name="T28" fmla="*/ 196 w 216"/>
                  <a:gd name="T29" fmla="*/ 0 h 188"/>
                  <a:gd name="T30" fmla="*/ 196 w 216"/>
                  <a:gd name="T31" fmla="*/ 0 h 188"/>
                  <a:gd name="T32" fmla="*/ 216 w 216"/>
                  <a:gd name="T33" fmla="*/ 19 h 188"/>
                  <a:gd name="T34" fmla="*/ 216 w 216"/>
                  <a:gd name="T35" fmla="*/ 18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6" h="188">
                    <a:moveTo>
                      <a:pt x="216" y="188"/>
                    </a:moveTo>
                    <a:cubicBezTo>
                      <a:pt x="178" y="188"/>
                      <a:pt x="178" y="188"/>
                      <a:pt x="178" y="188"/>
                    </a:cubicBezTo>
                    <a:cubicBezTo>
                      <a:pt x="178" y="66"/>
                      <a:pt x="178" y="66"/>
                      <a:pt x="178" y="66"/>
                    </a:cubicBezTo>
                    <a:cubicBezTo>
                      <a:pt x="113" y="145"/>
                      <a:pt x="113" y="145"/>
                      <a:pt x="113" y="145"/>
                    </a:cubicBezTo>
                    <a:cubicBezTo>
                      <a:pt x="110" y="148"/>
                      <a:pt x="106" y="148"/>
                      <a:pt x="103" y="145"/>
                    </a:cubicBezTo>
                    <a:cubicBezTo>
                      <a:pt x="38" y="66"/>
                      <a:pt x="38" y="66"/>
                      <a:pt x="38" y="66"/>
                    </a:cubicBezTo>
                    <a:cubicBezTo>
                      <a:pt x="38" y="188"/>
                      <a:pt x="38" y="188"/>
                      <a:pt x="38" y="188"/>
                    </a:cubicBezTo>
                    <a:cubicBezTo>
                      <a:pt x="0" y="188"/>
                      <a:pt x="0" y="188"/>
                      <a:pt x="0" y="188"/>
                    </a:cubicBezTo>
                    <a:cubicBezTo>
                      <a:pt x="0" y="20"/>
                      <a:pt x="0" y="20"/>
                      <a:pt x="0" y="20"/>
                    </a:cubicBezTo>
                    <a:cubicBezTo>
                      <a:pt x="0" y="9"/>
                      <a:pt x="9" y="0"/>
                      <a:pt x="20" y="0"/>
                    </a:cubicBezTo>
                    <a:cubicBezTo>
                      <a:pt x="20" y="0"/>
                      <a:pt x="20" y="0"/>
                      <a:pt x="20" y="0"/>
                    </a:cubicBezTo>
                    <a:cubicBezTo>
                      <a:pt x="28" y="0"/>
                      <a:pt x="32" y="3"/>
                      <a:pt x="38" y="9"/>
                    </a:cubicBezTo>
                    <a:cubicBezTo>
                      <a:pt x="108" y="94"/>
                      <a:pt x="108" y="94"/>
                      <a:pt x="108" y="94"/>
                    </a:cubicBezTo>
                    <a:cubicBezTo>
                      <a:pt x="182" y="6"/>
                      <a:pt x="182" y="6"/>
                      <a:pt x="182" y="6"/>
                    </a:cubicBezTo>
                    <a:cubicBezTo>
                      <a:pt x="185" y="2"/>
                      <a:pt x="190" y="0"/>
                      <a:pt x="196" y="0"/>
                    </a:cubicBezTo>
                    <a:cubicBezTo>
                      <a:pt x="196" y="0"/>
                      <a:pt x="196" y="0"/>
                      <a:pt x="196" y="0"/>
                    </a:cubicBezTo>
                    <a:cubicBezTo>
                      <a:pt x="207" y="0"/>
                      <a:pt x="216" y="8"/>
                      <a:pt x="216" y="19"/>
                    </a:cubicBezTo>
                    <a:lnTo>
                      <a:pt x="216" y="18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27" name="Freeform 7"/>
              <p:cNvSpPr>
                <a:spLocks noEditPoints="1"/>
              </p:cNvSpPr>
              <p:nvPr/>
            </p:nvSpPr>
            <p:spPr bwMode="auto">
              <a:xfrm>
                <a:off x="1350862" y="436723"/>
                <a:ext cx="146069" cy="128020"/>
              </a:xfrm>
              <a:custGeom>
                <a:avLst/>
                <a:gdLst>
                  <a:gd name="T0" fmla="*/ 0 w 216"/>
                  <a:gd name="T1" fmla="*/ 189 h 189"/>
                  <a:gd name="T2" fmla="*/ 42 w 216"/>
                  <a:gd name="T3" fmla="*/ 189 h 189"/>
                  <a:gd name="T4" fmla="*/ 66 w 216"/>
                  <a:gd name="T5" fmla="*/ 138 h 189"/>
                  <a:gd name="T6" fmla="*/ 148 w 216"/>
                  <a:gd name="T7" fmla="*/ 138 h 189"/>
                  <a:gd name="T8" fmla="*/ 174 w 216"/>
                  <a:gd name="T9" fmla="*/ 189 h 189"/>
                  <a:gd name="T10" fmla="*/ 216 w 216"/>
                  <a:gd name="T11" fmla="*/ 189 h 189"/>
                  <a:gd name="T12" fmla="*/ 124 w 216"/>
                  <a:gd name="T13" fmla="*/ 9 h 189"/>
                  <a:gd name="T14" fmla="*/ 106 w 216"/>
                  <a:gd name="T15" fmla="*/ 0 h 189"/>
                  <a:gd name="T16" fmla="*/ 106 w 216"/>
                  <a:gd name="T17" fmla="*/ 0 h 189"/>
                  <a:gd name="T18" fmla="*/ 89 w 216"/>
                  <a:gd name="T19" fmla="*/ 9 h 189"/>
                  <a:gd name="T20" fmla="*/ 0 w 216"/>
                  <a:gd name="T21" fmla="*/ 189 h 189"/>
                  <a:gd name="T22" fmla="*/ 106 w 216"/>
                  <a:gd name="T23" fmla="*/ 55 h 189"/>
                  <a:gd name="T24" fmla="*/ 133 w 216"/>
                  <a:gd name="T25" fmla="*/ 108 h 189"/>
                  <a:gd name="T26" fmla="*/ 81 w 216"/>
                  <a:gd name="T27" fmla="*/ 108 h 189"/>
                  <a:gd name="T28" fmla="*/ 106 w 216"/>
                  <a:gd name="T29" fmla="*/ 55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6" h="189">
                    <a:moveTo>
                      <a:pt x="0" y="189"/>
                    </a:moveTo>
                    <a:cubicBezTo>
                      <a:pt x="42" y="189"/>
                      <a:pt x="42" y="189"/>
                      <a:pt x="42" y="189"/>
                    </a:cubicBezTo>
                    <a:cubicBezTo>
                      <a:pt x="66" y="138"/>
                      <a:pt x="66" y="138"/>
                      <a:pt x="66" y="138"/>
                    </a:cubicBezTo>
                    <a:cubicBezTo>
                      <a:pt x="148" y="138"/>
                      <a:pt x="148" y="138"/>
                      <a:pt x="148" y="138"/>
                    </a:cubicBezTo>
                    <a:cubicBezTo>
                      <a:pt x="174" y="189"/>
                      <a:pt x="174" y="189"/>
                      <a:pt x="174" y="189"/>
                    </a:cubicBezTo>
                    <a:cubicBezTo>
                      <a:pt x="216" y="189"/>
                      <a:pt x="216" y="189"/>
                      <a:pt x="216" y="189"/>
                    </a:cubicBezTo>
                    <a:cubicBezTo>
                      <a:pt x="124" y="9"/>
                      <a:pt x="124" y="9"/>
                      <a:pt x="124" y="9"/>
                    </a:cubicBezTo>
                    <a:cubicBezTo>
                      <a:pt x="120" y="3"/>
                      <a:pt x="114" y="0"/>
                      <a:pt x="106" y="0"/>
                    </a:cubicBezTo>
                    <a:cubicBezTo>
                      <a:pt x="106" y="0"/>
                      <a:pt x="106" y="0"/>
                      <a:pt x="106" y="0"/>
                    </a:cubicBezTo>
                    <a:cubicBezTo>
                      <a:pt x="99" y="0"/>
                      <a:pt x="93" y="3"/>
                      <a:pt x="89" y="9"/>
                    </a:cubicBezTo>
                    <a:lnTo>
                      <a:pt x="0" y="189"/>
                    </a:lnTo>
                    <a:close/>
                    <a:moveTo>
                      <a:pt x="106" y="55"/>
                    </a:moveTo>
                    <a:cubicBezTo>
                      <a:pt x="133" y="108"/>
                      <a:pt x="133" y="108"/>
                      <a:pt x="133" y="108"/>
                    </a:cubicBezTo>
                    <a:cubicBezTo>
                      <a:pt x="81" y="108"/>
                      <a:pt x="81" y="108"/>
                      <a:pt x="81" y="108"/>
                    </a:cubicBezTo>
                    <a:lnTo>
                      <a:pt x="106" y="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28" name="Freeform 8"/>
              <p:cNvSpPr>
                <a:spLocks/>
              </p:cNvSpPr>
              <p:nvPr/>
            </p:nvSpPr>
            <p:spPr bwMode="auto">
              <a:xfrm>
                <a:off x="789211" y="437296"/>
                <a:ext cx="128598" cy="127448"/>
              </a:xfrm>
              <a:custGeom>
                <a:avLst/>
                <a:gdLst>
                  <a:gd name="T0" fmla="*/ 190 w 190"/>
                  <a:gd name="T1" fmla="*/ 188 h 188"/>
                  <a:gd name="T2" fmla="*/ 163 w 190"/>
                  <a:gd name="T3" fmla="*/ 188 h 188"/>
                  <a:gd name="T4" fmla="*/ 38 w 190"/>
                  <a:gd name="T5" fmla="*/ 62 h 188"/>
                  <a:gd name="T6" fmla="*/ 38 w 190"/>
                  <a:gd name="T7" fmla="*/ 188 h 188"/>
                  <a:gd name="T8" fmla="*/ 0 w 190"/>
                  <a:gd name="T9" fmla="*/ 188 h 188"/>
                  <a:gd name="T10" fmla="*/ 0 w 190"/>
                  <a:gd name="T11" fmla="*/ 20 h 188"/>
                  <a:gd name="T12" fmla="*/ 21 w 190"/>
                  <a:gd name="T13" fmla="*/ 0 h 188"/>
                  <a:gd name="T14" fmla="*/ 21 w 190"/>
                  <a:gd name="T15" fmla="*/ 0 h 188"/>
                  <a:gd name="T16" fmla="*/ 36 w 190"/>
                  <a:gd name="T17" fmla="*/ 6 h 188"/>
                  <a:gd name="T18" fmla="*/ 152 w 190"/>
                  <a:gd name="T19" fmla="*/ 123 h 188"/>
                  <a:gd name="T20" fmla="*/ 152 w 190"/>
                  <a:gd name="T21" fmla="*/ 12 h 188"/>
                  <a:gd name="T22" fmla="*/ 165 w 190"/>
                  <a:gd name="T23" fmla="*/ 0 h 188"/>
                  <a:gd name="T24" fmla="*/ 178 w 190"/>
                  <a:gd name="T25" fmla="*/ 0 h 188"/>
                  <a:gd name="T26" fmla="*/ 190 w 190"/>
                  <a:gd name="T27" fmla="*/ 12 h 188"/>
                  <a:gd name="T28" fmla="*/ 190 w 190"/>
                  <a:gd name="T29" fmla="*/ 18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0" h="188">
                    <a:moveTo>
                      <a:pt x="190" y="188"/>
                    </a:moveTo>
                    <a:cubicBezTo>
                      <a:pt x="163" y="188"/>
                      <a:pt x="163" y="188"/>
                      <a:pt x="163" y="188"/>
                    </a:cubicBezTo>
                    <a:cubicBezTo>
                      <a:pt x="38" y="62"/>
                      <a:pt x="38" y="62"/>
                      <a:pt x="38" y="62"/>
                    </a:cubicBezTo>
                    <a:cubicBezTo>
                      <a:pt x="38" y="188"/>
                      <a:pt x="38" y="188"/>
                      <a:pt x="38" y="188"/>
                    </a:cubicBezTo>
                    <a:cubicBezTo>
                      <a:pt x="0" y="188"/>
                      <a:pt x="0" y="188"/>
                      <a:pt x="0" y="188"/>
                    </a:cubicBezTo>
                    <a:cubicBezTo>
                      <a:pt x="0" y="20"/>
                      <a:pt x="0" y="20"/>
                      <a:pt x="0" y="20"/>
                    </a:cubicBezTo>
                    <a:cubicBezTo>
                      <a:pt x="0" y="9"/>
                      <a:pt x="9" y="0"/>
                      <a:pt x="21" y="0"/>
                    </a:cubicBezTo>
                    <a:cubicBezTo>
                      <a:pt x="21" y="0"/>
                      <a:pt x="21" y="0"/>
                      <a:pt x="21" y="0"/>
                    </a:cubicBezTo>
                    <a:cubicBezTo>
                      <a:pt x="27" y="0"/>
                      <a:pt x="32" y="2"/>
                      <a:pt x="36" y="6"/>
                    </a:cubicBezTo>
                    <a:cubicBezTo>
                      <a:pt x="152" y="123"/>
                      <a:pt x="152" y="123"/>
                      <a:pt x="152" y="123"/>
                    </a:cubicBezTo>
                    <a:cubicBezTo>
                      <a:pt x="152" y="12"/>
                      <a:pt x="152" y="12"/>
                      <a:pt x="152" y="12"/>
                    </a:cubicBezTo>
                    <a:cubicBezTo>
                      <a:pt x="152" y="5"/>
                      <a:pt x="158" y="0"/>
                      <a:pt x="165" y="0"/>
                    </a:cubicBezTo>
                    <a:cubicBezTo>
                      <a:pt x="178" y="0"/>
                      <a:pt x="178" y="0"/>
                      <a:pt x="178" y="0"/>
                    </a:cubicBezTo>
                    <a:cubicBezTo>
                      <a:pt x="185" y="0"/>
                      <a:pt x="190" y="5"/>
                      <a:pt x="190" y="12"/>
                    </a:cubicBezTo>
                    <a:lnTo>
                      <a:pt x="190" y="18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29" name="Freeform 9"/>
              <p:cNvSpPr>
                <a:spLocks noEditPoints="1"/>
              </p:cNvSpPr>
              <p:nvPr/>
            </p:nvSpPr>
            <p:spPr bwMode="auto">
              <a:xfrm>
                <a:off x="943586" y="437296"/>
                <a:ext cx="127739" cy="127448"/>
              </a:xfrm>
              <a:custGeom>
                <a:avLst/>
                <a:gdLst>
                  <a:gd name="T0" fmla="*/ 117 w 189"/>
                  <a:gd name="T1" fmla="*/ 4 h 188"/>
                  <a:gd name="T2" fmla="*/ 72 w 189"/>
                  <a:gd name="T3" fmla="*/ 0 h 188"/>
                  <a:gd name="T4" fmla="*/ 19 w 189"/>
                  <a:gd name="T5" fmla="*/ 0 h 188"/>
                  <a:gd name="T6" fmla="*/ 0 w 189"/>
                  <a:gd name="T7" fmla="*/ 18 h 188"/>
                  <a:gd name="T8" fmla="*/ 0 w 189"/>
                  <a:gd name="T9" fmla="*/ 188 h 188"/>
                  <a:gd name="T10" fmla="*/ 62 w 189"/>
                  <a:gd name="T11" fmla="*/ 188 h 188"/>
                  <a:gd name="T12" fmla="*/ 115 w 189"/>
                  <a:gd name="T13" fmla="*/ 182 h 188"/>
                  <a:gd name="T14" fmla="*/ 189 w 189"/>
                  <a:gd name="T15" fmla="*/ 91 h 188"/>
                  <a:gd name="T16" fmla="*/ 117 w 189"/>
                  <a:gd name="T17" fmla="*/ 4 h 188"/>
                  <a:gd name="T18" fmla="*/ 105 w 189"/>
                  <a:gd name="T19" fmla="*/ 148 h 188"/>
                  <a:gd name="T20" fmla="*/ 62 w 189"/>
                  <a:gd name="T21" fmla="*/ 153 h 188"/>
                  <a:gd name="T22" fmla="*/ 62 w 189"/>
                  <a:gd name="T23" fmla="*/ 153 h 188"/>
                  <a:gd name="T24" fmla="*/ 38 w 189"/>
                  <a:gd name="T25" fmla="*/ 153 h 188"/>
                  <a:gd name="T26" fmla="*/ 38 w 189"/>
                  <a:gd name="T27" fmla="*/ 153 h 188"/>
                  <a:gd name="T28" fmla="*/ 38 w 189"/>
                  <a:gd name="T29" fmla="*/ 34 h 188"/>
                  <a:gd name="T30" fmla="*/ 38 w 189"/>
                  <a:gd name="T31" fmla="*/ 34 h 188"/>
                  <a:gd name="T32" fmla="*/ 68 w 189"/>
                  <a:gd name="T33" fmla="*/ 34 h 188"/>
                  <a:gd name="T34" fmla="*/ 68 w 189"/>
                  <a:gd name="T35" fmla="*/ 34 h 188"/>
                  <a:gd name="T36" fmla="*/ 107 w 189"/>
                  <a:gd name="T37" fmla="*/ 38 h 188"/>
                  <a:gd name="T38" fmla="*/ 150 w 189"/>
                  <a:gd name="T39" fmla="*/ 91 h 188"/>
                  <a:gd name="T40" fmla="*/ 105 w 189"/>
                  <a:gd name="T41" fmla="*/ 14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9" h="188">
                    <a:moveTo>
                      <a:pt x="117" y="4"/>
                    </a:moveTo>
                    <a:cubicBezTo>
                      <a:pt x="104" y="1"/>
                      <a:pt x="89" y="0"/>
                      <a:pt x="72" y="0"/>
                    </a:cubicBezTo>
                    <a:cubicBezTo>
                      <a:pt x="19" y="0"/>
                      <a:pt x="19" y="0"/>
                      <a:pt x="19" y="0"/>
                    </a:cubicBezTo>
                    <a:cubicBezTo>
                      <a:pt x="9" y="0"/>
                      <a:pt x="0" y="8"/>
                      <a:pt x="0" y="18"/>
                    </a:cubicBezTo>
                    <a:cubicBezTo>
                      <a:pt x="0" y="188"/>
                      <a:pt x="0" y="188"/>
                      <a:pt x="0" y="188"/>
                    </a:cubicBezTo>
                    <a:cubicBezTo>
                      <a:pt x="62" y="188"/>
                      <a:pt x="62" y="188"/>
                      <a:pt x="62" y="188"/>
                    </a:cubicBezTo>
                    <a:cubicBezTo>
                      <a:pt x="84" y="188"/>
                      <a:pt x="100" y="186"/>
                      <a:pt x="115" y="182"/>
                    </a:cubicBezTo>
                    <a:cubicBezTo>
                      <a:pt x="163" y="168"/>
                      <a:pt x="189" y="136"/>
                      <a:pt x="189" y="91"/>
                    </a:cubicBezTo>
                    <a:cubicBezTo>
                      <a:pt x="189" y="46"/>
                      <a:pt x="164" y="15"/>
                      <a:pt x="117" y="4"/>
                    </a:cubicBezTo>
                    <a:close/>
                    <a:moveTo>
                      <a:pt x="105" y="148"/>
                    </a:moveTo>
                    <a:cubicBezTo>
                      <a:pt x="94" y="151"/>
                      <a:pt x="79" y="153"/>
                      <a:pt x="62" y="153"/>
                    </a:cubicBezTo>
                    <a:cubicBezTo>
                      <a:pt x="62" y="153"/>
                      <a:pt x="62" y="153"/>
                      <a:pt x="62" y="153"/>
                    </a:cubicBezTo>
                    <a:cubicBezTo>
                      <a:pt x="38" y="153"/>
                      <a:pt x="38" y="153"/>
                      <a:pt x="38" y="153"/>
                    </a:cubicBezTo>
                    <a:cubicBezTo>
                      <a:pt x="38" y="153"/>
                      <a:pt x="38" y="153"/>
                      <a:pt x="38" y="153"/>
                    </a:cubicBezTo>
                    <a:cubicBezTo>
                      <a:pt x="38" y="34"/>
                      <a:pt x="38" y="34"/>
                      <a:pt x="38" y="34"/>
                    </a:cubicBezTo>
                    <a:cubicBezTo>
                      <a:pt x="38" y="34"/>
                      <a:pt x="38" y="34"/>
                      <a:pt x="38" y="34"/>
                    </a:cubicBezTo>
                    <a:cubicBezTo>
                      <a:pt x="68" y="34"/>
                      <a:pt x="68" y="34"/>
                      <a:pt x="68" y="34"/>
                    </a:cubicBezTo>
                    <a:cubicBezTo>
                      <a:pt x="68" y="34"/>
                      <a:pt x="68" y="34"/>
                      <a:pt x="68" y="34"/>
                    </a:cubicBezTo>
                    <a:cubicBezTo>
                      <a:pt x="86" y="34"/>
                      <a:pt x="97" y="35"/>
                      <a:pt x="107" y="38"/>
                    </a:cubicBezTo>
                    <a:cubicBezTo>
                      <a:pt x="136" y="46"/>
                      <a:pt x="150" y="63"/>
                      <a:pt x="150" y="91"/>
                    </a:cubicBezTo>
                    <a:cubicBezTo>
                      <a:pt x="150" y="120"/>
                      <a:pt x="135" y="139"/>
                      <a:pt x="105" y="148"/>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30" name="Freeform 10"/>
              <p:cNvSpPr>
                <a:spLocks noEditPoints="1"/>
              </p:cNvSpPr>
              <p:nvPr/>
            </p:nvSpPr>
            <p:spPr bwMode="auto">
              <a:xfrm>
                <a:off x="1513256" y="437296"/>
                <a:ext cx="110841" cy="127448"/>
              </a:xfrm>
              <a:custGeom>
                <a:avLst/>
                <a:gdLst>
                  <a:gd name="T0" fmla="*/ 113 w 164"/>
                  <a:gd name="T1" fmla="*/ 113 h 188"/>
                  <a:gd name="T2" fmla="*/ 158 w 164"/>
                  <a:gd name="T3" fmla="*/ 58 h 188"/>
                  <a:gd name="T4" fmla="*/ 82 w 164"/>
                  <a:gd name="T5" fmla="*/ 0 h 188"/>
                  <a:gd name="T6" fmla="*/ 19 w 164"/>
                  <a:gd name="T7" fmla="*/ 0 h 188"/>
                  <a:gd name="T8" fmla="*/ 0 w 164"/>
                  <a:gd name="T9" fmla="*/ 18 h 188"/>
                  <a:gd name="T10" fmla="*/ 0 w 164"/>
                  <a:gd name="T11" fmla="*/ 188 h 188"/>
                  <a:gd name="T12" fmla="*/ 38 w 164"/>
                  <a:gd name="T13" fmla="*/ 188 h 188"/>
                  <a:gd name="T14" fmla="*/ 38 w 164"/>
                  <a:gd name="T15" fmla="*/ 118 h 188"/>
                  <a:gd name="T16" fmla="*/ 72 w 164"/>
                  <a:gd name="T17" fmla="*/ 118 h 188"/>
                  <a:gd name="T18" fmla="*/ 119 w 164"/>
                  <a:gd name="T19" fmla="*/ 188 h 188"/>
                  <a:gd name="T20" fmla="*/ 164 w 164"/>
                  <a:gd name="T21" fmla="*/ 188 h 188"/>
                  <a:gd name="T22" fmla="*/ 113 w 164"/>
                  <a:gd name="T23" fmla="*/ 113 h 188"/>
                  <a:gd name="T24" fmla="*/ 38 w 164"/>
                  <a:gd name="T25" fmla="*/ 83 h 188"/>
                  <a:gd name="T26" fmla="*/ 38 w 164"/>
                  <a:gd name="T27" fmla="*/ 34 h 188"/>
                  <a:gd name="T28" fmla="*/ 85 w 164"/>
                  <a:gd name="T29" fmla="*/ 34 h 188"/>
                  <a:gd name="T30" fmla="*/ 118 w 164"/>
                  <a:gd name="T31" fmla="*/ 59 h 188"/>
                  <a:gd name="T32" fmla="*/ 77 w 164"/>
                  <a:gd name="T33" fmla="*/ 83 h 188"/>
                  <a:gd name="T34" fmla="*/ 38 w 164"/>
                  <a:gd name="T35" fmla="*/ 83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4" h="188">
                    <a:moveTo>
                      <a:pt x="113" y="113"/>
                    </a:moveTo>
                    <a:cubicBezTo>
                      <a:pt x="142" y="105"/>
                      <a:pt x="158" y="86"/>
                      <a:pt x="158" y="58"/>
                    </a:cubicBezTo>
                    <a:cubicBezTo>
                      <a:pt x="158" y="22"/>
                      <a:pt x="129" y="0"/>
                      <a:pt x="82" y="0"/>
                    </a:cubicBezTo>
                    <a:cubicBezTo>
                      <a:pt x="19" y="0"/>
                      <a:pt x="19" y="0"/>
                      <a:pt x="19" y="0"/>
                    </a:cubicBezTo>
                    <a:cubicBezTo>
                      <a:pt x="8" y="0"/>
                      <a:pt x="0" y="8"/>
                      <a:pt x="0" y="18"/>
                    </a:cubicBezTo>
                    <a:cubicBezTo>
                      <a:pt x="0" y="188"/>
                      <a:pt x="0" y="188"/>
                      <a:pt x="0" y="188"/>
                    </a:cubicBezTo>
                    <a:cubicBezTo>
                      <a:pt x="38" y="188"/>
                      <a:pt x="38" y="188"/>
                      <a:pt x="38" y="188"/>
                    </a:cubicBezTo>
                    <a:cubicBezTo>
                      <a:pt x="38" y="118"/>
                      <a:pt x="38" y="118"/>
                      <a:pt x="38" y="118"/>
                    </a:cubicBezTo>
                    <a:cubicBezTo>
                      <a:pt x="72" y="118"/>
                      <a:pt x="72" y="118"/>
                      <a:pt x="72" y="118"/>
                    </a:cubicBezTo>
                    <a:cubicBezTo>
                      <a:pt x="119" y="188"/>
                      <a:pt x="119" y="188"/>
                      <a:pt x="119" y="188"/>
                    </a:cubicBezTo>
                    <a:cubicBezTo>
                      <a:pt x="164" y="188"/>
                      <a:pt x="164" y="188"/>
                      <a:pt x="164" y="188"/>
                    </a:cubicBezTo>
                    <a:lnTo>
                      <a:pt x="113" y="113"/>
                    </a:lnTo>
                    <a:close/>
                    <a:moveTo>
                      <a:pt x="38" y="83"/>
                    </a:moveTo>
                    <a:cubicBezTo>
                      <a:pt x="38" y="34"/>
                      <a:pt x="38" y="34"/>
                      <a:pt x="38" y="34"/>
                    </a:cubicBezTo>
                    <a:cubicBezTo>
                      <a:pt x="85" y="34"/>
                      <a:pt x="85" y="34"/>
                      <a:pt x="85" y="34"/>
                    </a:cubicBezTo>
                    <a:cubicBezTo>
                      <a:pt x="98" y="34"/>
                      <a:pt x="118" y="38"/>
                      <a:pt x="118" y="59"/>
                    </a:cubicBezTo>
                    <a:cubicBezTo>
                      <a:pt x="118" y="69"/>
                      <a:pt x="114" y="83"/>
                      <a:pt x="77" y="83"/>
                    </a:cubicBezTo>
                    <a:lnTo>
                      <a:pt x="38" y="8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31" name="Freeform 11"/>
              <p:cNvSpPr>
                <a:spLocks/>
              </p:cNvSpPr>
              <p:nvPr/>
            </p:nvSpPr>
            <p:spPr bwMode="auto">
              <a:xfrm>
                <a:off x="738516" y="437296"/>
                <a:ext cx="25777" cy="127448"/>
              </a:xfrm>
              <a:custGeom>
                <a:avLst/>
                <a:gdLst>
                  <a:gd name="T0" fmla="*/ 0 w 38"/>
                  <a:gd name="T1" fmla="*/ 188 h 188"/>
                  <a:gd name="T2" fmla="*/ 38 w 38"/>
                  <a:gd name="T3" fmla="*/ 188 h 188"/>
                  <a:gd name="T4" fmla="*/ 38 w 38"/>
                  <a:gd name="T5" fmla="*/ 12 h 188"/>
                  <a:gd name="T6" fmla="*/ 25 w 38"/>
                  <a:gd name="T7" fmla="*/ 0 h 188"/>
                  <a:gd name="T8" fmla="*/ 13 w 38"/>
                  <a:gd name="T9" fmla="*/ 0 h 188"/>
                  <a:gd name="T10" fmla="*/ 0 w 38"/>
                  <a:gd name="T11" fmla="*/ 12 h 188"/>
                  <a:gd name="T12" fmla="*/ 0 w 38"/>
                  <a:gd name="T13" fmla="*/ 188 h 188"/>
                </a:gdLst>
                <a:ahLst/>
                <a:cxnLst>
                  <a:cxn ang="0">
                    <a:pos x="T0" y="T1"/>
                  </a:cxn>
                  <a:cxn ang="0">
                    <a:pos x="T2" y="T3"/>
                  </a:cxn>
                  <a:cxn ang="0">
                    <a:pos x="T4" y="T5"/>
                  </a:cxn>
                  <a:cxn ang="0">
                    <a:pos x="T6" y="T7"/>
                  </a:cxn>
                  <a:cxn ang="0">
                    <a:pos x="T8" y="T9"/>
                  </a:cxn>
                  <a:cxn ang="0">
                    <a:pos x="T10" y="T11"/>
                  </a:cxn>
                  <a:cxn ang="0">
                    <a:pos x="T12" y="T13"/>
                  </a:cxn>
                </a:cxnLst>
                <a:rect l="0" t="0" r="r" b="b"/>
                <a:pathLst>
                  <a:path w="38" h="188">
                    <a:moveTo>
                      <a:pt x="0" y="188"/>
                    </a:moveTo>
                    <a:cubicBezTo>
                      <a:pt x="38" y="188"/>
                      <a:pt x="38" y="188"/>
                      <a:pt x="38" y="188"/>
                    </a:cubicBezTo>
                    <a:cubicBezTo>
                      <a:pt x="38" y="12"/>
                      <a:pt x="38" y="12"/>
                      <a:pt x="38" y="12"/>
                    </a:cubicBezTo>
                    <a:cubicBezTo>
                      <a:pt x="38" y="5"/>
                      <a:pt x="32" y="0"/>
                      <a:pt x="25" y="0"/>
                    </a:cubicBezTo>
                    <a:cubicBezTo>
                      <a:pt x="13" y="0"/>
                      <a:pt x="13" y="0"/>
                      <a:pt x="13" y="0"/>
                    </a:cubicBezTo>
                    <a:cubicBezTo>
                      <a:pt x="6" y="0"/>
                      <a:pt x="0" y="5"/>
                      <a:pt x="0" y="12"/>
                    </a:cubicBezTo>
                    <a:lnTo>
                      <a:pt x="0" y="18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32" name="Freeform 12"/>
              <p:cNvSpPr>
                <a:spLocks/>
              </p:cNvSpPr>
              <p:nvPr/>
            </p:nvSpPr>
            <p:spPr bwMode="auto">
              <a:xfrm>
                <a:off x="1217394" y="437296"/>
                <a:ext cx="118001" cy="127448"/>
              </a:xfrm>
              <a:custGeom>
                <a:avLst/>
                <a:gdLst>
                  <a:gd name="T0" fmla="*/ 174 w 174"/>
                  <a:gd name="T1" fmla="*/ 188 h 188"/>
                  <a:gd name="T2" fmla="*/ 137 w 174"/>
                  <a:gd name="T3" fmla="*/ 188 h 188"/>
                  <a:gd name="T4" fmla="*/ 137 w 174"/>
                  <a:gd name="T5" fmla="*/ 110 h 188"/>
                  <a:gd name="T6" fmla="*/ 38 w 174"/>
                  <a:gd name="T7" fmla="*/ 110 h 188"/>
                  <a:gd name="T8" fmla="*/ 38 w 174"/>
                  <a:gd name="T9" fmla="*/ 188 h 188"/>
                  <a:gd name="T10" fmla="*/ 0 w 174"/>
                  <a:gd name="T11" fmla="*/ 188 h 188"/>
                  <a:gd name="T12" fmla="*/ 0 w 174"/>
                  <a:gd name="T13" fmla="*/ 12 h 188"/>
                  <a:gd name="T14" fmla="*/ 13 w 174"/>
                  <a:gd name="T15" fmla="*/ 0 h 188"/>
                  <a:gd name="T16" fmla="*/ 25 w 174"/>
                  <a:gd name="T17" fmla="*/ 0 h 188"/>
                  <a:gd name="T18" fmla="*/ 38 w 174"/>
                  <a:gd name="T19" fmla="*/ 12 h 188"/>
                  <a:gd name="T20" fmla="*/ 38 w 174"/>
                  <a:gd name="T21" fmla="*/ 75 h 188"/>
                  <a:gd name="T22" fmla="*/ 137 w 174"/>
                  <a:gd name="T23" fmla="*/ 75 h 188"/>
                  <a:gd name="T24" fmla="*/ 137 w 174"/>
                  <a:gd name="T25" fmla="*/ 12 h 188"/>
                  <a:gd name="T26" fmla="*/ 149 w 174"/>
                  <a:gd name="T27" fmla="*/ 0 h 188"/>
                  <a:gd name="T28" fmla="*/ 162 w 174"/>
                  <a:gd name="T29" fmla="*/ 0 h 188"/>
                  <a:gd name="T30" fmla="*/ 174 w 174"/>
                  <a:gd name="T31" fmla="*/ 12 h 188"/>
                  <a:gd name="T32" fmla="*/ 174 w 174"/>
                  <a:gd name="T33" fmla="*/ 18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4" h="188">
                    <a:moveTo>
                      <a:pt x="174" y="188"/>
                    </a:moveTo>
                    <a:cubicBezTo>
                      <a:pt x="137" y="188"/>
                      <a:pt x="137" y="188"/>
                      <a:pt x="137" y="188"/>
                    </a:cubicBezTo>
                    <a:cubicBezTo>
                      <a:pt x="137" y="110"/>
                      <a:pt x="137" y="110"/>
                      <a:pt x="137" y="110"/>
                    </a:cubicBezTo>
                    <a:cubicBezTo>
                      <a:pt x="38" y="110"/>
                      <a:pt x="38" y="110"/>
                      <a:pt x="38" y="110"/>
                    </a:cubicBezTo>
                    <a:cubicBezTo>
                      <a:pt x="38" y="188"/>
                      <a:pt x="38" y="188"/>
                      <a:pt x="38" y="188"/>
                    </a:cubicBezTo>
                    <a:cubicBezTo>
                      <a:pt x="0" y="188"/>
                      <a:pt x="0" y="188"/>
                      <a:pt x="0" y="188"/>
                    </a:cubicBezTo>
                    <a:cubicBezTo>
                      <a:pt x="0" y="12"/>
                      <a:pt x="0" y="12"/>
                      <a:pt x="0" y="12"/>
                    </a:cubicBezTo>
                    <a:cubicBezTo>
                      <a:pt x="0" y="5"/>
                      <a:pt x="6" y="0"/>
                      <a:pt x="13" y="0"/>
                    </a:cubicBezTo>
                    <a:cubicBezTo>
                      <a:pt x="25" y="0"/>
                      <a:pt x="25" y="0"/>
                      <a:pt x="25" y="0"/>
                    </a:cubicBezTo>
                    <a:cubicBezTo>
                      <a:pt x="32" y="0"/>
                      <a:pt x="38" y="5"/>
                      <a:pt x="38" y="12"/>
                    </a:cubicBezTo>
                    <a:cubicBezTo>
                      <a:pt x="38" y="75"/>
                      <a:pt x="38" y="75"/>
                      <a:pt x="38" y="75"/>
                    </a:cubicBezTo>
                    <a:cubicBezTo>
                      <a:pt x="137" y="75"/>
                      <a:pt x="137" y="75"/>
                      <a:pt x="137" y="75"/>
                    </a:cubicBezTo>
                    <a:cubicBezTo>
                      <a:pt x="137" y="12"/>
                      <a:pt x="137" y="12"/>
                      <a:pt x="137" y="12"/>
                    </a:cubicBezTo>
                    <a:cubicBezTo>
                      <a:pt x="137" y="5"/>
                      <a:pt x="142" y="0"/>
                      <a:pt x="149" y="0"/>
                    </a:cubicBezTo>
                    <a:cubicBezTo>
                      <a:pt x="162" y="0"/>
                      <a:pt x="162" y="0"/>
                      <a:pt x="162" y="0"/>
                    </a:cubicBezTo>
                    <a:cubicBezTo>
                      <a:pt x="169" y="0"/>
                      <a:pt x="174" y="5"/>
                      <a:pt x="174" y="12"/>
                    </a:cubicBezTo>
                    <a:lnTo>
                      <a:pt x="174" y="18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33" name="Freeform 13"/>
              <p:cNvSpPr>
                <a:spLocks/>
              </p:cNvSpPr>
              <p:nvPr/>
            </p:nvSpPr>
            <p:spPr bwMode="auto">
              <a:xfrm>
                <a:off x="1085646" y="435864"/>
                <a:ext cx="108836" cy="130025"/>
              </a:xfrm>
              <a:custGeom>
                <a:avLst/>
                <a:gdLst>
                  <a:gd name="T0" fmla="*/ 90 w 161"/>
                  <a:gd name="T1" fmla="*/ 78 h 192"/>
                  <a:gd name="T2" fmla="*/ 46 w 161"/>
                  <a:gd name="T3" fmla="*/ 56 h 192"/>
                  <a:gd name="T4" fmla="*/ 83 w 161"/>
                  <a:gd name="T5" fmla="*/ 36 h 192"/>
                  <a:gd name="T6" fmla="*/ 139 w 161"/>
                  <a:gd name="T7" fmla="*/ 49 h 192"/>
                  <a:gd name="T8" fmla="*/ 140 w 161"/>
                  <a:gd name="T9" fmla="*/ 49 h 192"/>
                  <a:gd name="T10" fmla="*/ 145 w 161"/>
                  <a:gd name="T11" fmla="*/ 47 h 192"/>
                  <a:gd name="T12" fmla="*/ 156 w 161"/>
                  <a:gd name="T13" fmla="*/ 25 h 192"/>
                  <a:gd name="T14" fmla="*/ 156 w 161"/>
                  <a:gd name="T15" fmla="*/ 23 h 192"/>
                  <a:gd name="T16" fmla="*/ 153 w 161"/>
                  <a:gd name="T17" fmla="*/ 18 h 192"/>
                  <a:gd name="T18" fmla="*/ 152 w 161"/>
                  <a:gd name="T19" fmla="*/ 17 h 192"/>
                  <a:gd name="T20" fmla="*/ 81 w 161"/>
                  <a:gd name="T21" fmla="*/ 0 h 192"/>
                  <a:gd name="T22" fmla="*/ 7 w 161"/>
                  <a:gd name="T23" fmla="*/ 57 h 192"/>
                  <a:gd name="T24" fmla="*/ 25 w 161"/>
                  <a:gd name="T25" fmla="*/ 96 h 192"/>
                  <a:gd name="T26" fmla="*/ 80 w 161"/>
                  <a:gd name="T27" fmla="*/ 113 h 192"/>
                  <a:gd name="T28" fmla="*/ 122 w 161"/>
                  <a:gd name="T29" fmla="*/ 133 h 192"/>
                  <a:gd name="T30" fmla="*/ 78 w 161"/>
                  <a:gd name="T31" fmla="*/ 157 h 192"/>
                  <a:gd name="T32" fmla="*/ 22 w 161"/>
                  <a:gd name="T33" fmla="*/ 142 h 192"/>
                  <a:gd name="T34" fmla="*/ 18 w 161"/>
                  <a:gd name="T35" fmla="*/ 139 h 192"/>
                  <a:gd name="T36" fmla="*/ 15 w 161"/>
                  <a:gd name="T37" fmla="*/ 143 h 192"/>
                  <a:gd name="T38" fmla="*/ 2 w 161"/>
                  <a:gd name="T39" fmla="*/ 166 h 192"/>
                  <a:gd name="T40" fmla="*/ 0 w 161"/>
                  <a:gd name="T41" fmla="*/ 170 h 192"/>
                  <a:gd name="T42" fmla="*/ 4 w 161"/>
                  <a:gd name="T43" fmla="*/ 172 h 192"/>
                  <a:gd name="T44" fmla="*/ 77 w 161"/>
                  <a:gd name="T45" fmla="*/ 192 h 192"/>
                  <a:gd name="T46" fmla="*/ 161 w 161"/>
                  <a:gd name="T47" fmla="*/ 132 h 192"/>
                  <a:gd name="T48" fmla="*/ 90 w 161"/>
                  <a:gd name="T49" fmla="*/ 78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1" h="192">
                    <a:moveTo>
                      <a:pt x="90" y="78"/>
                    </a:moveTo>
                    <a:cubicBezTo>
                      <a:pt x="63" y="74"/>
                      <a:pt x="46" y="71"/>
                      <a:pt x="46" y="56"/>
                    </a:cubicBezTo>
                    <a:cubicBezTo>
                      <a:pt x="46" y="43"/>
                      <a:pt x="60" y="36"/>
                      <a:pt x="83" y="36"/>
                    </a:cubicBezTo>
                    <a:cubicBezTo>
                      <a:pt x="109" y="36"/>
                      <a:pt x="130" y="45"/>
                      <a:pt x="139" y="49"/>
                    </a:cubicBezTo>
                    <a:cubicBezTo>
                      <a:pt x="139" y="49"/>
                      <a:pt x="139" y="49"/>
                      <a:pt x="140" y="49"/>
                    </a:cubicBezTo>
                    <a:cubicBezTo>
                      <a:pt x="142" y="49"/>
                      <a:pt x="144" y="49"/>
                      <a:pt x="145" y="47"/>
                    </a:cubicBezTo>
                    <a:cubicBezTo>
                      <a:pt x="156" y="25"/>
                      <a:pt x="156" y="25"/>
                      <a:pt x="156" y="25"/>
                    </a:cubicBezTo>
                    <a:cubicBezTo>
                      <a:pt x="156" y="24"/>
                      <a:pt x="156" y="23"/>
                      <a:pt x="156" y="23"/>
                    </a:cubicBezTo>
                    <a:cubicBezTo>
                      <a:pt x="156" y="21"/>
                      <a:pt x="155" y="19"/>
                      <a:pt x="153" y="18"/>
                    </a:cubicBezTo>
                    <a:cubicBezTo>
                      <a:pt x="152" y="17"/>
                      <a:pt x="152" y="17"/>
                      <a:pt x="152" y="17"/>
                    </a:cubicBezTo>
                    <a:cubicBezTo>
                      <a:pt x="133" y="7"/>
                      <a:pt x="106" y="0"/>
                      <a:pt x="81" y="0"/>
                    </a:cubicBezTo>
                    <a:cubicBezTo>
                      <a:pt x="35" y="0"/>
                      <a:pt x="7" y="22"/>
                      <a:pt x="7" y="57"/>
                    </a:cubicBezTo>
                    <a:cubicBezTo>
                      <a:pt x="7" y="75"/>
                      <a:pt x="13" y="87"/>
                      <a:pt x="25" y="96"/>
                    </a:cubicBezTo>
                    <a:cubicBezTo>
                      <a:pt x="40" y="107"/>
                      <a:pt x="61" y="110"/>
                      <a:pt x="80" y="113"/>
                    </a:cubicBezTo>
                    <a:cubicBezTo>
                      <a:pt x="106" y="117"/>
                      <a:pt x="122" y="119"/>
                      <a:pt x="122" y="133"/>
                    </a:cubicBezTo>
                    <a:cubicBezTo>
                      <a:pt x="122" y="155"/>
                      <a:pt x="91" y="157"/>
                      <a:pt x="78" y="157"/>
                    </a:cubicBezTo>
                    <a:cubicBezTo>
                      <a:pt x="57" y="157"/>
                      <a:pt x="38" y="152"/>
                      <a:pt x="22" y="142"/>
                    </a:cubicBezTo>
                    <a:cubicBezTo>
                      <a:pt x="18" y="139"/>
                      <a:pt x="18" y="139"/>
                      <a:pt x="18" y="139"/>
                    </a:cubicBezTo>
                    <a:cubicBezTo>
                      <a:pt x="15" y="143"/>
                      <a:pt x="15" y="143"/>
                      <a:pt x="15" y="143"/>
                    </a:cubicBezTo>
                    <a:cubicBezTo>
                      <a:pt x="2" y="166"/>
                      <a:pt x="2" y="166"/>
                      <a:pt x="2" y="166"/>
                    </a:cubicBezTo>
                    <a:cubicBezTo>
                      <a:pt x="0" y="170"/>
                      <a:pt x="0" y="170"/>
                      <a:pt x="0" y="170"/>
                    </a:cubicBezTo>
                    <a:cubicBezTo>
                      <a:pt x="4" y="172"/>
                      <a:pt x="4" y="172"/>
                      <a:pt x="4" y="172"/>
                    </a:cubicBezTo>
                    <a:cubicBezTo>
                      <a:pt x="18" y="181"/>
                      <a:pt x="42" y="192"/>
                      <a:pt x="77" y="192"/>
                    </a:cubicBezTo>
                    <a:cubicBezTo>
                      <a:pt x="128" y="192"/>
                      <a:pt x="161" y="169"/>
                      <a:pt x="161" y="132"/>
                    </a:cubicBezTo>
                    <a:cubicBezTo>
                      <a:pt x="161" y="88"/>
                      <a:pt x="122" y="82"/>
                      <a:pt x="90" y="78"/>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34" name="Freeform 14"/>
              <p:cNvSpPr>
                <a:spLocks/>
              </p:cNvSpPr>
              <p:nvPr/>
            </p:nvSpPr>
            <p:spPr bwMode="auto">
              <a:xfrm>
                <a:off x="1642427" y="437296"/>
                <a:ext cx="93943" cy="127448"/>
              </a:xfrm>
              <a:custGeom>
                <a:avLst/>
                <a:gdLst>
                  <a:gd name="T0" fmla="*/ 128 w 139"/>
                  <a:gd name="T1" fmla="*/ 103 h 188"/>
                  <a:gd name="T2" fmla="*/ 121 w 139"/>
                  <a:gd name="T3" fmla="*/ 110 h 188"/>
                  <a:gd name="T4" fmla="*/ 38 w 139"/>
                  <a:gd name="T5" fmla="*/ 110 h 188"/>
                  <a:gd name="T6" fmla="*/ 38 w 139"/>
                  <a:gd name="T7" fmla="*/ 153 h 188"/>
                  <a:gd name="T8" fmla="*/ 139 w 139"/>
                  <a:gd name="T9" fmla="*/ 153 h 188"/>
                  <a:gd name="T10" fmla="*/ 139 w 139"/>
                  <a:gd name="T11" fmla="*/ 188 h 188"/>
                  <a:gd name="T12" fmla="*/ 0 w 139"/>
                  <a:gd name="T13" fmla="*/ 188 h 188"/>
                  <a:gd name="T14" fmla="*/ 0 w 139"/>
                  <a:gd name="T15" fmla="*/ 18 h 188"/>
                  <a:gd name="T16" fmla="*/ 19 w 139"/>
                  <a:gd name="T17" fmla="*/ 0 h 188"/>
                  <a:gd name="T18" fmla="*/ 130 w 139"/>
                  <a:gd name="T19" fmla="*/ 0 h 188"/>
                  <a:gd name="T20" fmla="*/ 137 w 139"/>
                  <a:gd name="T21" fmla="*/ 6 h 188"/>
                  <a:gd name="T22" fmla="*/ 137 w 139"/>
                  <a:gd name="T23" fmla="*/ 27 h 188"/>
                  <a:gd name="T24" fmla="*/ 130 w 139"/>
                  <a:gd name="T25" fmla="*/ 34 h 188"/>
                  <a:gd name="T26" fmla="*/ 38 w 139"/>
                  <a:gd name="T27" fmla="*/ 34 h 188"/>
                  <a:gd name="T28" fmla="*/ 38 w 139"/>
                  <a:gd name="T29" fmla="*/ 75 h 188"/>
                  <a:gd name="T30" fmla="*/ 121 w 139"/>
                  <a:gd name="T31" fmla="*/ 75 h 188"/>
                  <a:gd name="T32" fmla="*/ 128 w 139"/>
                  <a:gd name="T33" fmla="*/ 82 h 188"/>
                  <a:gd name="T34" fmla="*/ 128 w 139"/>
                  <a:gd name="T35" fmla="*/ 103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9" h="188">
                    <a:moveTo>
                      <a:pt x="128" y="103"/>
                    </a:moveTo>
                    <a:cubicBezTo>
                      <a:pt x="128" y="107"/>
                      <a:pt x="124" y="110"/>
                      <a:pt x="121" y="110"/>
                    </a:cubicBezTo>
                    <a:cubicBezTo>
                      <a:pt x="38" y="110"/>
                      <a:pt x="38" y="110"/>
                      <a:pt x="38" y="110"/>
                    </a:cubicBezTo>
                    <a:cubicBezTo>
                      <a:pt x="38" y="153"/>
                      <a:pt x="38" y="153"/>
                      <a:pt x="38" y="153"/>
                    </a:cubicBezTo>
                    <a:cubicBezTo>
                      <a:pt x="139" y="153"/>
                      <a:pt x="139" y="153"/>
                      <a:pt x="139" y="153"/>
                    </a:cubicBezTo>
                    <a:cubicBezTo>
                      <a:pt x="139" y="188"/>
                      <a:pt x="139" y="188"/>
                      <a:pt x="139" y="188"/>
                    </a:cubicBezTo>
                    <a:cubicBezTo>
                      <a:pt x="0" y="188"/>
                      <a:pt x="0" y="188"/>
                      <a:pt x="0" y="188"/>
                    </a:cubicBezTo>
                    <a:cubicBezTo>
                      <a:pt x="0" y="18"/>
                      <a:pt x="0" y="18"/>
                      <a:pt x="0" y="18"/>
                    </a:cubicBezTo>
                    <a:cubicBezTo>
                      <a:pt x="0" y="8"/>
                      <a:pt x="9" y="0"/>
                      <a:pt x="19" y="0"/>
                    </a:cubicBezTo>
                    <a:cubicBezTo>
                      <a:pt x="130" y="0"/>
                      <a:pt x="130" y="0"/>
                      <a:pt x="130" y="0"/>
                    </a:cubicBezTo>
                    <a:cubicBezTo>
                      <a:pt x="134" y="0"/>
                      <a:pt x="137" y="2"/>
                      <a:pt x="137" y="6"/>
                    </a:cubicBezTo>
                    <a:cubicBezTo>
                      <a:pt x="137" y="27"/>
                      <a:pt x="137" y="27"/>
                      <a:pt x="137" y="27"/>
                    </a:cubicBezTo>
                    <a:cubicBezTo>
                      <a:pt x="137" y="32"/>
                      <a:pt x="134" y="34"/>
                      <a:pt x="130" y="34"/>
                    </a:cubicBezTo>
                    <a:cubicBezTo>
                      <a:pt x="38" y="34"/>
                      <a:pt x="38" y="34"/>
                      <a:pt x="38" y="34"/>
                    </a:cubicBezTo>
                    <a:cubicBezTo>
                      <a:pt x="38" y="75"/>
                      <a:pt x="38" y="75"/>
                      <a:pt x="38" y="75"/>
                    </a:cubicBezTo>
                    <a:cubicBezTo>
                      <a:pt x="121" y="75"/>
                      <a:pt x="121" y="75"/>
                      <a:pt x="121" y="75"/>
                    </a:cubicBezTo>
                    <a:cubicBezTo>
                      <a:pt x="124" y="75"/>
                      <a:pt x="128" y="77"/>
                      <a:pt x="128" y="82"/>
                    </a:cubicBezTo>
                    <a:lnTo>
                      <a:pt x="128" y="10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dirty="0"/>
              </a:p>
            </p:txBody>
          </p:sp>
        </p:grpSp>
      </p:grpSp>
      <p:sp>
        <p:nvSpPr>
          <p:cNvPr id="21" name="Text Placeholder 4"/>
          <p:cNvSpPr>
            <a:spLocks noGrp="1"/>
          </p:cNvSpPr>
          <p:nvPr>
            <p:ph type="body" sz="quarter" idx="10" hasCustomPrompt="1"/>
          </p:nvPr>
        </p:nvSpPr>
        <p:spPr>
          <a:xfrm>
            <a:off x="564612" y="5106319"/>
            <a:ext cx="3702588" cy="838200"/>
          </a:xfrm>
        </p:spPr>
        <p:txBody>
          <a:bodyPr anchor="b">
            <a:noAutofit/>
          </a:bodyPr>
          <a:lstStyle>
            <a:lvl1pPr marL="0" indent="0" algn="l">
              <a:spcBef>
                <a:spcPts val="0"/>
              </a:spcBef>
              <a:buFont typeface="Arial" pitchFamily="34" charset="0"/>
              <a:buNone/>
              <a:defRPr sz="2400" b="1"/>
            </a:lvl1pPr>
            <a:lvl2pPr marL="0" indent="0" algn="l">
              <a:spcBef>
                <a:spcPts val="0"/>
              </a:spcBef>
              <a:buFont typeface="Arial" pitchFamily="34" charset="0"/>
              <a:buNone/>
              <a:defRPr sz="2400" b="1"/>
            </a:lvl2pPr>
            <a:lvl3pPr marL="0" indent="0" algn="l">
              <a:spcBef>
                <a:spcPts val="0"/>
              </a:spcBef>
              <a:buFont typeface="Arial" pitchFamily="34" charset="0"/>
              <a:buNone/>
              <a:defRPr sz="2400" b="1"/>
            </a:lvl3pPr>
            <a:lvl4pPr marL="0" indent="0" algn="l">
              <a:spcBef>
                <a:spcPts val="0"/>
              </a:spcBef>
              <a:buFont typeface="Arial" pitchFamily="34" charset="0"/>
              <a:buNone/>
              <a:defRPr sz="2400" b="1"/>
            </a:lvl4pPr>
            <a:lvl5pPr marL="0" indent="0" algn="l">
              <a:spcBef>
                <a:spcPts val="0"/>
              </a:spcBef>
              <a:buFont typeface="Arial" pitchFamily="34" charset="0"/>
              <a:buNone/>
              <a:defRPr sz="2400" b="1"/>
            </a:lvl5pPr>
          </a:lstStyle>
          <a:p>
            <a:pPr lvl="0"/>
            <a:r>
              <a:rPr lang="en-GB" dirty="0" smtClean="0"/>
              <a:t>Author’s name</a:t>
            </a:r>
            <a:endParaRPr lang="en-GB" dirty="0"/>
          </a:p>
        </p:txBody>
      </p:sp>
      <p:sp>
        <p:nvSpPr>
          <p:cNvPr id="7" name="Date Placeholder 6"/>
          <p:cNvSpPr>
            <a:spLocks noGrp="1"/>
          </p:cNvSpPr>
          <p:nvPr>
            <p:ph type="dt" sz="half" idx="11"/>
          </p:nvPr>
        </p:nvSpPr>
        <p:spPr>
          <a:xfrm>
            <a:off x="564612" y="5943600"/>
            <a:ext cx="3702588" cy="507451"/>
          </a:xfrm>
          <a:prstGeom prst="rect">
            <a:avLst/>
          </a:prstGeom>
        </p:spPr>
        <p:txBody>
          <a:bodyPr lIns="0" anchor="t"/>
          <a:lstStyle>
            <a:lvl1pPr algn="l">
              <a:defRPr sz="2400">
                <a:solidFill>
                  <a:schemeClr val="tx2"/>
                </a:solidFill>
              </a:defRPr>
            </a:lvl1pPr>
          </a:lstStyle>
          <a:p>
            <a:r>
              <a:rPr lang="en-GB" smtClean="0"/>
              <a:t>Date</a:t>
            </a:r>
            <a:endParaRPr lang="en-GB" dirty="0"/>
          </a:p>
        </p:txBody>
      </p:sp>
    </p:spTree>
    <p:extLst>
      <p:ext uri="{BB962C8B-B14F-4D97-AF65-F5344CB8AC3E}">
        <p14:creationId xmlns:p14="http://schemas.microsoft.com/office/powerpoint/2010/main" val="192924403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hf hdr="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Only, No Brandz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6" name="Text Placeholder 7"/>
          <p:cNvSpPr>
            <a:spLocks noGrp="1"/>
          </p:cNvSpPr>
          <p:nvPr>
            <p:ph type="body" sz="quarter" idx="13" hasCustomPrompt="1"/>
          </p:nvPr>
        </p:nvSpPr>
        <p:spPr>
          <a:xfrm>
            <a:off x="576000" y="914400"/>
            <a:ext cx="7956000" cy="381000"/>
          </a:xfrm>
        </p:spPr>
        <p:txBody>
          <a:bodyPr>
            <a:noAutofit/>
          </a:bodyPr>
          <a:lstStyle>
            <a:lvl1pPr marL="0" indent="0" algn="l">
              <a:spcBef>
                <a:spcPts val="0"/>
              </a:spcBef>
              <a:defRPr sz="1800" b="0"/>
            </a:lvl1pPr>
            <a:lvl2pPr marL="0" indent="0" algn="l">
              <a:spcBef>
                <a:spcPts val="0"/>
              </a:spcBef>
              <a:defRPr sz="1800" b="0"/>
            </a:lvl2pPr>
            <a:lvl3pPr marL="0" indent="0" algn="l">
              <a:spcBef>
                <a:spcPts val="0"/>
              </a:spcBef>
              <a:defRPr sz="1800" b="0"/>
            </a:lvl3pPr>
            <a:lvl4pPr marL="0" indent="0" algn="l">
              <a:spcBef>
                <a:spcPts val="0"/>
              </a:spcBef>
              <a:defRPr sz="1800" b="0"/>
            </a:lvl4pPr>
            <a:lvl5pPr marL="0" indent="0" algn="l">
              <a:spcBef>
                <a:spcPts val="0"/>
              </a:spcBef>
              <a:defRPr sz="1800" b="0"/>
            </a:lvl5pPr>
          </a:lstStyle>
          <a:p>
            <a:pPr lvl="0"/>
            <a:r>
              <a:rPr lang="en-GB" dirty="0" smtClean="0"/>
              <a:t>Subtitle</a:t>
            </a:r>
            <a:endParaRPr lang="en-GB" dirty="0"/>
          </a:p>
        </p:txBody>
      </p:sp>
    </p:spTree>
    <p:extLst>
      <p:ext uri="{BB962C8B-B14F-4D97-AF65-F5344CB8AC3E}">
        <p14:creationId xmlns:p14="http://schemas.microsoft.com/office/powerpoint/2010/main" val="46644218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GB" noProof="0" smtClean="0"/>
              <a:t>To update this brand zone text, on the Insert tab, click Header &amp; Footer</a:t>
            </a:r>
            <a:endParaRPr lang="en-GB" noProof="0"/>
          </a:p>
        </p:txBody>
      </p:sp>
    </p:spTree>
    <p:extLst>
      <p:ext uri="{BB962C8B-B14F-4D97-AF65-F5344CB8AC3E}">
        <p14:creationId xmlns:p14="http://schemas.microsoft.com/office/powerpoint/2010/main" val="2544149001"/>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Long Quote">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GB" noProof="0" smtClean="0"/>
              <a:t>To update this brand zone text, on the Insert tab, click Header &amp; Footer</a:t>
            </a:r>
            <a:endParaRPr lang="en-GB" noProof="0"/>
          </a:p>
        </p:txBody>
      </p:sp>
      <p:sp>
        <p:nvSpPr>
          <p:cNvPr id="4" name="Slide Number Placeholder 3"/>
          <p:cNvSpPr>
            <a:spLocks noGrp="1"/>
          </p:cNvSpPr>
          <p:nvPr>
            <p:ph type="sldNum" sz="quarter" idx="12"/>
          </p:nvPr>
        </p:nvSpPr>
        <p:spPr/>
        <p:txBody>
          <a:bodyPr/>
          <a:lstStyle/>
          <a:p>
            <a:fld id="{DF28FB93-0A08-4E7D-8E63-9EFA29F1E093}" type="slidenum">
              <a:rPr lang="en-GB" noProof="0" smtClean="0"/>
              <a:pPr/>
              <a:t>‹#›</a:t>
            </a:fld>
            <a:endParaRPr lang="en-GB" noProof="0"/>
          </a:p>
        </p:txBody>
      </p:sp>
      <p:sp>
        <p:nvSpPr>
          <p:cNvPr id="9" name="Title 8"/>
          <p:cNvSpPr>
            <a:spLocks noGrp="1"/>
          </p:cNvSpPr>
          <p:nvPr>
            <p:ph type="title" hasCustomPrompt="1"/>
          </p:nvPr>
        </p:nvSpPr>
        <p:spPr>
          <a:xfrm>
            <a:off x="576000" y="2209800"/>
            <a:ext cx="7956000" cy="1879162"/>
          </a:xfrm>
        </p:spPr>
        <p:txBody>
          <a:bodyPr anchor="ctr"/>
          <a:lstStyle>
            <a:lvl1pPr algn="ctr">
              <a:defRPr baseline="0"/>
            </a:lvl1pPr>
          </a:lstStyle>
          <a:p>
            <a:r>
              <a:rPr lang="en-GB" dirty="0" smtClean="0"/>
              <a:t>“Long quotation or statement”</a:t>
            </a:r>
            <a:endParaRPr lang="en-GB" dirty="0"/>
          </a:p>
        </p:txBody>
      </p:sp>
      <p:sp>
        <p:nvSpPr>
          <p:cNvPr id="11" name="Text Placeholder 10"/>
          <p:cNvSpPr>
            <a:spLocks noGrp="1"/>
          </p:cNvSpPr>
          <p:nvPr>
            <p:ph type="body" sz="quarter" idx="13" hasCustomPrompt="1"/>
          </p:nvPr>
        </p:nvSpPr>
        <p:spPr>
          <a:xfrm>
            <a:off x="4572000" y="4473766"/>
            <a:ext cx="3962400" cy="381000"/>
          </a:xfrm>
        </p:spPr>
        <p:txBody>
          <a:bodyPr anchor="b">
            <a:noAutofit/>
          </a:bodyPr>
          <a:lstStyle>
            <a:lvl1pPr marL="0" indent="0" algn="r">
              <a:buFont typeface="Arial" pitchFamily="34" charset="0"/>
              <a:buNone/>
              <a:defRPr sz="1600" b="1" baseline="0"/>
            </a:lvl1pPr>
            <a:lvl2pPr marL="446238" indent="0" algn="r">
              <a:buNone/>
              <a:defRPr sz="1600" b="1"/>
            </a:lvl2pPr>
            <a:lvl3pPr marL="915987" indent="0" algn="r">
              <a:buNone/>
              <a:defRPr sz="1600" b="1"/>
            </a:lvl3pPr>
            <a:lvl4pPr marL="1382400" indent="0" algn="r">
              <a:buNone/>
              <a:defRPr sz="1600" b="1"/>
            </a:lvl4pPr>
            <a:lvl5pPr marL="1850400" indent="0" algn="r">
              <a:buNone/>
              <a:defRPr sz="1600" b="1"/>
            </a:lvl5pPr>
          </a:lstStyle>
          <a:p>
            <a:pPr lvl="0"/>
            <a:r>
              <a:rPr lang="en-GB" dirty="0" smtClean="0"/>
              <a:t>- Attribution</a:t>
            </a:r>
            <a:endParaRPr lang="en-GB" dirty="0"/>
          </a:p>
        </p:txBody>
      </p:sp>
      <p:sp>
        <p:nvSpPr>
          <p:cNvPr id="12" name="Text Placeholder 10"/>
          <p:cNvSpPr>
            <a:spLocks noGrp="1"/>
          </p:cNvSpPr>
          <p:nvPr>
            <p:ph type="body" sz="quarter" idx="14" hasCustomPrompt="1"/>
          </p:nvPr>
        </p:nvSpPr>
        <p:spPr>
          <a:xfrm>
            <a:off x="4572000" y="4854766"/>
            <a:ext cx="3962400" cy="381000"/>
          </a:xfrm>
        </p:spPr>
        <p:txBody>
          <a:bodyPr anchor="t">
            <a:noAutofit/>
          </a:bodyPr>
          <a:lstStyle>
            <a:lvl1pPr marL="0" indent="0" algn="r">
              <a:buFont typeface="Arial" pitchFamily="34" charset="0"/>
              <a:buNone/>
              <a:defRPr sz="1600" b="0" i="1"/>
            </a:lvl1pPr>
            <a:lvl2pPr marL="446238" indent="0" algn="r">
              <a:buNone/>
              <a:defRPr sz="1600" b="1"/>
            </a:lvl2pPr>
            <a:lvl3pPr marL="915987" indent="0" algn="r">
              <a:buNone/>
              <a:defRPr sz="1600" b="1"/>
            </a:lvl3pPr>
            <a:lvl4pPr marL="1382400" indent="0" algn="r">
              <a:buNone/>
              <a:defRPr sz="1600" b="1"/>
            </a:lvl4pPr>
            <a:lvl5pPr marL="1850400" indent="0" algn="r">
              <a:buNone/>
              <a:defRPr sz="1600" b="1"/>
            </a:lvl5pPr>
          </a:lstStyle>
          <a:p>
            <a:pPr lvl="0"/>
            <a:r>
              <a:rPr lang="en-GB" dirty="0" smtClean="0"/>
              <a:t>Supporting text</a:t>
            </a:r>
            <a:endParaRPr lang="en-GB" dirty="0"/>
          </a:p>
        </p:txBody>
      </p:sp>
    </p:spTree>
    <p:extLst>
      <p:ext uri="{BB962C8B-B14F-4D97-AF65-F5344CB8AC3E}">
        <p14:creationId xmlns:p14="http://schemas.microsoft.com/office/powerpoint/2010/main" val="416918881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hort Quote">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GB" noProof="0" smtClean="0"/>
              <a:t>To update this brand zone text, on the Insert tab, click Header &amp; Footer</a:t>
            </a:r>
            <a:endParaRPr lang="en-GB" noProof="0"/>
          </a:p>
        </p:txBody>
      </p:sp>
      <p:sp>
        <p:nvSpPr>
          <p:cNvPr id="4" name="Slide Number Placeholder 3"/>
          <p:cNvSpPr>
            <a:spLocks noGrp="1"/>
          </p:cNvSpPr>
          <p:nvPr>
            <p:ph type="sldNum" sz="quarter" idx="12"/>
          </p:nvPr>
        </p:nvSpPr>
        <p:spPr/>
        <p:txBody>
          <a:bodyPr/>
          <a:lstStyle/>
          <a:p>
            <a:fld id="{DF28FB93-0A08-4E7D-8E63-9EFA29F1E093}" type="slidenum">
              <a:rPr lang="en-GB" noProof="0" smtClean="0"/>
              <a:pPr/>
              <a:t>‹#›</a:t>
            </a:fld>
            <a:endParaRPr lang="en-GB" noProof="0"/>
          </a:p>
        </p:txBody>
      </p:sp>
      <p:sp>
        <p:nvSpPr>
          <p:cNvPr id="9" name="Title 8"/>
          <p:cNvSpPr>
            <a:spLocks noGrp="1"/>
          </p:cNvSpPr>
          <p:nvPr>
            <p:ph type="title" hasCustomPrompt="1"/>
          </p:nvPr>
        </p:nvSpPr>
        <p:spPr>
          <a:xfrm>
            <a:off x="576000" y="1828800"/>
            <a:ext cx="7956000" cy="2641162"/>
          </a:xfrm>
        </p:spPr>
        <p:txBody>
          <a:bodyPr anchor="ctr">
            <a:noAutofit/>
          </a:bodyPr>
          <a:lstStyle>
            <a:lvl1pPr algn="ctr">
              <a:lnSpc>
                <a:spcPct val="85000"/>
              </a:lnSpc>
              <a:defRPr sz="4800" baseline="0"/>
            </a:lvl1pPr>
          </a:lstStyle>
          <a:p>
            <a:r>
              <a:rPr lang="en-GB" dirty="0" smtClean="0"/>
              <a:t>“Short quotation or statement”</a:t>
            </a:r>
            <a:endParaRPr lang="en-GB" dirty="0"/>
          </a:p>
        </p:txBody>
      </p:sp>
      <p:sp>
        <p:nvSpPr>
          <p:cNvPr id="11" name="Text Placeholder 10"/>
          <p:cNvSpPr>
            <a:spLocks noGrp="1"/>
          </p:cNvSpPr>
          <p:nvPr>
            <p:ph type="body" sz="quarter" idx="13" hasCustomPrompt="1"/>
          </p:nvPr>
        </p:nvSpPr>
        <p:spPr>
          <a:xfrm>
            <a:off x="4572000" y="4473766"/>
            <a:ext cx="3962400" cy="381000"/>
          </a:xfrm>
        </p:spPr>
        <p:txBody>
          <a:bodyPr anchor="b">
            <a:noAutofit/>
          </a:bodyPr>
          <a:lstStyle>
            <a:lvl1pPr marL="0" indent="0" algn="r">
              <a:buFont typeface="Arial" pitchFamily="34" charset="0"/>
              <a:buNone/>
              <a:defRPr sz="1600" b="1" baseline="0"/>
            </a:lvl1pPr>
            <a:lvl2pPr marL="446238" indent="0" algn="r">
              <a:buNone/>
              <a:defRPr sz="1600" b="1"/>
            </a:lvl2pPr>
            <a:lvl3pPr marL="915987" indent="0" algn="r">
              <a:buNone/>
              <a:defRPr sz="1600" b="1"/>
            </a:lvl3pPr>
            <a:lvl4pPr marL="1382400" indent="0" algn="r">
              <a:buNone/>
              <a:defRPr sz="1600" b="1"/>
            </a:lvl4pPr>
            <a:lvl5pPr marL="1850400" indent="0" algn="r">
              <a:buNone/>
              <a:defRPr sz="1600" b="1"/>
            </a:lvl5pPr>
          </a:lstStyle>
          <a:p>
            <a:pPr lvl="0"/>
            <a:r>
              <a:rPr lang="en-GB" dirty="0" smtClean="0"/>
              <a:t>- Attribution</a:t>
            </a:r>
            <a:endParaRPr lang="en-GB" dirty="0"/>
          </a:p>
        </p:txBody>
      </p:sp>
      <p:sp>
        <p:nvSpPr>
          <p:cNvPr id="12" name="Text Placeholder 10"/>
          <p:cNvSpPr>
            <a:spLocks noGrp="1"/>
          </p:cNvSpPr>
          <p:nvPr>
            <p:ph type="body" sz="quarter" idx="14" hasCustomPrompt="1"/>
          </p:nvPr>
        </p:nvSpPr>
        <p:spPr>
          <a:xfrm>
            <a:off x="4572000" y="4854766"/>
            <a:ext cx="3962400" cy="381000"/>
          </a:xfrm>
        </p:spPr>
        <p:txBody>
          <a:bodyPr anchor="t">
            <a:noAutofit/>
          </a:bodyPr>
          <a:lstStyle>
            <a:lvl1pPr marL="0" indent="0" algn="r">
              <a:buFont typeface="Arial" pitchFamily="34" charset="0"/>
              <a:buNone/>
              <a:defRPr sz="1600" b="0" i="1"/>
            </a:lvl1pPr>
            <a:lvl2pPr marL="446238" indent="0" algn="r">
              <a:buNone/>
              <a:defRPr sz="1600" b="1"/>
            </a:lvl2pPr>
            <a:lvl3pPr marL="915987" indent="0" algn="r">
              <a:buNone/>
              <a:defRPr sz="1600" b="1"/>
            </a:lvl3pPr>
            <a:lvl4pPr marL="1382400" indent="0" algn="r">
              <a:buNone/>
              <a:defRPr sz="1600" b="1"/>
            </a:lvl4pPr>
            <a:lvl5pPr marL="1850400" indent="0" algn="r">
              <a:buNone/>
              <a:defRPr sz="1600" b="1"/>
            </a:lvl5pPr>
          </a:lstStyle>
          <a:p>
            <a:pPr lvl="0"/>
            <a:r>
              <a:rPr lang="en-GB" dirty="0" smtClean="0"/>
              <a:t>Supporting text</a:t>
            </a:r>
            <a:endParaRPr lang="en-GB" dirty="0"/>
          </a:p>
        </p:txBody>
      </p:sp>
    </p:spTree>
    <p:extLst>
      <p:ext uri="{BB962C8B-B14F-4D97-AF65-F5344CB8AC3E}">
        <p14:creationId xmlns:p14="http://schemas.microsoft.com/office/powerpoint/2010/main" val="1398825520"/>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ase Study">
    <p:spTree>
      <p:nvGrpSpPr>
        <p:cNvPr id="1" name=""/>
        <p:cNvGrpSpPr/>
        <p:nvPr/>
      </p:nvGrpSpPr>
      <p:grpSpPr>
        <a:xfrm>
          <a:off x="0" y="0"/>
          <a:ext cx="0" cy="0"/>
          <a:chOff x="0" y="0"/>
          <a:chExt cx="0" cy="0"/>
        </a:xfrm>
      </p:grpSpPr>
      <p:sp>
        <p:nvSpPr>
          <p:cNvPr id="2" name="Title 1"/>
          <p:cNvSpPr>
            <a:spLocks noGrp="1"/>
          </p:cNvSpPr>
          <p:nvPr>
            <p:ph type="title"/>
          </p:nvPr>
        </p:nvSpPr>
        <p:spPr>
          <a:xfrm>
            <a:off x="576000" y="494975"/>
            <a:ext cx="7956000" cy="419425"/>
          </a:xfrm>
        </p:spPr>
        <p:txBody>
          <a:bodyPr/>
          <a:lstStyle/>
          <a:p>
            <a:r>
              <a:rPr lang="en-GB" smtClean="0"/>
              <a:t>Click to edit Master title style</a:t>
            </a:r>
            <a:endParaRPr lang="en-GB" dirty="0"/>
          </a:p>
        </p:txBody>
      </p:sp>
      <p:sp>
        <p:nvSpPr>
          <p:cNvPr id="5" name="Footer Placeholder 4"/>
          <p:cNvSpPr>
            <a:spLocks noGrp="1"/>
          </p:cNvSpPr>
          <p:nvPr>
            <p:ph type="ftr" sz="quarter" idx="11"/>
          </p:nvPr>
        </p:nvSpPr>
        <p:spPr/>
        <p:txBody>
          <a:bodyPr/>
          <a:lstStyle/>
          <a:p>
            <a:r>
              <a:rPr lang="en-GB" noProof="0" smtClean="0"/>
              <a:t>To update this brand zone text, on the Insert tab, click Header &amp; Footer</a:t>
            </a:r>
            <a:endParaRPr lang="en-GB" noProof="0"/>
          </a:p>
        </p:txBody>
      </p:sp>
      <p:sp>
        <p:nvSpPr>
          <p:cNvPr id="6" name="Slide Number Placeholder 5"/>
          <p:cNvSpPr>
            <a:spLocks noGrp="1"/>
          </p:cNvSpPr>
          <p:nvPr>
            <p:ph type="sldNum" sz="quarter" idx="12"/>
          </p:nvPr>
        </p:nvSpPr>
        <p:spPr/>
        <p:txBody>
          <a:bodyPr/>
          <a:lstStyle/>
          <a:p>
            <a:fld id="{DF28FB93-0A08-4E7D-8E63-9EFA29F1E093}" type="slidenum">
              <a:rPr lang="en-GB" noProof="0" smtClean="0"/>
              <a:pPr/>
              <a:t>‹#›</a:t>
            </a:fld>
            <a:endParaRPr lang="en-GB" noProof="0"/>
          </a:p>
        </p:txBody>
      </p:sp>
      <p:sp>
        <p:nvSpPr>
          <p:cNvPr id="8" name="Text Placeholder 7"/>
          <p:cNvSpPr>
            <a:spLocks noGrp="1"/>
          </p:cNvSpPr>
          <p:nvPr>
            <p:ph type="body" sz="quarter" idx="13" hasCustomPrompt="1"/>
          </p:nvPr>
        </p:nvSpPr>
        <p:spPr>
          <a:xfrm>
            <a:off x="576000" y="914400"/>
            <a:ext cx="7956000" cy="381000"/>
          </a:xfrm>
        </p:spPr>
        <p:txBody>
          <a:bodyPr>
            <a:noAutofit/>
          </a:bodyPr>
          <a:lstStyle>
            <a:lvl1pPr marL="0" indent="0" algn="l">
              <a:spcBef>
                <a:spcPts val="0"/>
              </a:spcBef>
              <a:defRPr sz="1800" b="0"/>
            </a:lvl1pPr>
            <a:lvl2pPr marL="0" indent="0" algn="l">
              <a:spcBef>
                <a:spcPts val="0"/>
              </a:spcBef>
              <a:defRPr sz="1800" b="0"/>
            </a:lvl2pPr>
            <a:lvl3pPr marL="0" indent="0" algn="l">
              <a:spcBef>
                <a:spcPts val="0"/>
              </a:spcBef>
              <a:defRPr sz="1800" b="0"/>
            </a:lvl3pPr>
            <a:lvl4pPr marL="0" indent="0" algn="l">
              <a:spcBef>
                <a:spcPts val="0"/>
              </a:spcBef>
              <a:defRPr sz="1800" b="0"/>
            </a:lvl4pPr>
            <a:lvl5pPr marL="0" indent="0" algn="l">
              <a:spcBef>
                <a:spcPts val="0"/>
              </a:spcBef>
              <a:defRPr sz="1800" b="0"/>
            </a:lvl5pPr>
          </a:lstStyle>
          <a:p>
            <a:pPr lvl="0"/>
            <a:r>
              <a:rPr lang="en-GB" dirty="0" smtClean="0"/>
              <a:t>Subtitle</a:t>
            </a:r>
            <a:endParaRPr lang="en-GB" dirty="0"/>
          </a:p>
        </p:txBody>
      </p:sp>
      <p:sp>
        <p:nvSpPr>
          <p:cNvPr id="10" name="Picture Placeholder 9"/>
          <p:cNvSpPr>
            <a:spLocks noGrp="1"/>
          </p:cNvSpPr>
          <p:nvPr>
            <p:ph type="pic" sz="quarter" idx="14" hasCustomPrompt="1"/>
          </p:nvPr>
        </p:nvSpPr>
        <p:spPr>
          <a:xfrm>
            <a:off x="4627266" y="3823398"/>
            <a:ext cx="3907134" cy="2004645"/>
          </a:xfrm>
        </p:spPr>
        <p:txBody>
          <a:bodyPr tIns="72000">
            <a:normAutofit/>
          </a:bodyPr>
          <a:lstStyle>
            <a:lvl1pPr algn="ctr">
              <a:defRPr sz="1100" b="0"/>
            </a:lvl1pPr>
          </a:lstStyle>
          <a:p>
            <a:r>
              <a:rPr lang="en-US" dirty="0" smtClean="0"/>
              <a:t>To insert a Mindshare image, select the placeholder to fill and then, on the Mindshare tab of the ribbon, click Mindshare Images. To insert an image from your files,  click the icon in the centre of the placeholder.</a:t>
            </a:r>
          </a:p>
        </p:txBody>
      </p:sp>
      <p:sp>
        <p:nvSpPr>
          <p:cNvPr id="11" name="Picture Placeholder 9"/>
          <p:cNvSpPr>
            <a:spLocks noGrp="1"/>
          </p:cNvSpPr>
          <p:nvPr>
            <p:ph type="pic" sz="quarter" idx="15"/>
          </p:nvPr>
        </p:nvSpPr>
        <p:spPr>
          <a:xfrm>
            <a:off x="4627266" y="1725804"/>
            <a:ext cx="1908000" cy="2004645"/>
          </a:xfrm>
        </p:spPr>
        <p:txBody>
          <a:bodyPr tIns="228600">
            <a:normAutofit/>
          </a:bodyPr>
          <a:lstStyle>
            <a:lvl1pPr algn="ctr">
              <a:defRPr sz="1400" b="0"/>
            </a:lvl1pPr>
          </a:lstStyle>
          <a:p>
            <a:r>
              <a:rPr lang="en-GB" dirty="0" smtClean="0"/>
              <a:t>Click icon to add picture</a:t>
            </a:r>
            <a:endParaRPr lang="en-GB" dirty="0"/>
          </a:p>
        </p:txBody>
      </p:sp>
      <p:sp>
        <p:nvSpPr>
          <p:cNvPr id="12" name="Picture Placeholder 9"/>
          <p:cNvSpPr>
            <a:spLocks noGrp="1"/>
          </p:cNvSpPr>
          <p:nvPr>
            <p:ph type="pic" sz="quarter" idx="16"/>
          </p:nvPr>
        </p:nvSpPr>
        <p:spPr>
          <a:xfrm>
            <a:off x="6626400" y="1725804"/>
            <a:ext cx="1908000" cy="2004645"/>
          </a:xfrm>
        </p:spPr>
        <p:txBody>
          <a:bodyPr tIns="228600">
            <a:normAutofit/>
          </a:bodyPr>
          <a:lstStyle>
            <a:lvl1pPr algn="ctr">
              <a:defRPr sz="1400" b="0"/>
            </a:lvl1pPr>
          </a:lstStyle>
          <a:p>
            <a:r>
              <a:rPr lang="en-GB" dirty="0" smtClean="0"/>
              <a:t>Click icon to add picture</a:t>
            </a:r>
            <a:endParaRPr lang="en-GB" dirty="0"/>
          </a:p>
        </p:txBody>
      </p:sp>
      <p:sp>
        <p:nvSpPr>
          <p:cNvPr id="15" name="Text Placeholder 14"/>
          <p:cNvSpPr>
            <a:spLocks noGrp="1"/>
          </p:cNvSpPr>
          <p:nvPr>
            <p:ph type="body" sz="quarter" idx="17" hasCustomPrompt="1"/>
          </p:nvPr>
        </p:nvSpPr>
        <p:spPr>
          <a:xfrm>
            <a:off x="4628400" y="6084309"/>
            <a:ext cx="3906000" cy="198000"/>
          </a:xfrm>
          <a:solidFill>
            <a:srgbClr val="595959">
              <a:alpha val="68000"/>
            </a:srgbClr>
          </a:solidFill>
        </p:spPr>
        <p:txBody>
          <a:bodyPr rIns="36000" anchor="ctr">
            <a:noAutofit/>
          </a:bodyPr>
          <a:lstStyle>
            <a:lvl1pPr marL="0" indent="0" algn="r">
              <a:buFont typeface="Arial" pitchFamily="34" charset="0"/>
              <a:buNone/>
              <a:defRPr sz="1000" b="0">
                <a:solidFill>
                  <a:srgbClr val="FFFFFF"/>
                </a:solidFill>
              </a:defRPr>
            </a:lvl1pPr>
            <a:lvl2pPr marL="446238" indent="0" algn="r">
              <a:buFont typeface="Arial" pitchFamily="34" charset="0"/>
              <a:buNone/>
              <a:defRPr sz="1000" b="0"/>
            </a:lvl2pPr>
            <a:lvl3pPr marL="915987" indent="0" algn="r">
              <a:buFont typeface="Arial" pitchFamily="34" charset="0"/>
              <a:buNone/>
              <a:defRPr sz="1000" b="0"/>
            </a:lvl3pPr>
            <a:lvl4pPr marL="1382400" indent="0" algn="r">
              <a:buFont typeface="Arial" pitchFamily="34" charset="0"/>
              <a:buNone/>
              <a:defRPr sz="1000" b="0"/>
            </a:lvl4pPr>
            <a:lvl5pPr marL="1850400" indent="0" algn="r">
              <a:buFont typeface="Arial" pitchFamily="34" charset="0"/>
              <a:buNone/>
              <a:defRPr sz="1000" b="0"/>
            </a:lvl5pPr>
          </a:lstStyle>
          <a:p>
            <a:pPr lvl="0"/>
            <a:r>
              <a:rPr lang="en-GB" dirty="0" smtClean="0"/>
              <a:t>Photography credit</a:t>
            </a:r>
            <a:endParaRPr lang="en-GB" dirty="0"/>
          </a:p>
        </p:txBody>
      </p:sp>
      <p:sp>
        <p:nvSpPr>
          <p:cNvPr id="7" name="Text Placeholder 6"/>
          <p:cNvSpPr>
            <a:spLocks noGrp="1"/>
          </p:cNvSpPr>
          <p:nvPr>
            <p:ph type="body" sz="quarter" idx="18"/>
          </p:nvPr>
        </p:nvSpPr>
        <p:spPr>
          <a:xfrm>
            <a:off x="576000" y="1722438"/>
            <a:ext cx="3163824" cy="4582713"/>
          </a:xfrm>
        </p:spPr>
        <p:txBody>
          <a:bodyPr anchor="ctr"/>
          <a:lstStyle>
            <a:lvl1pPr marL="0" indent="0">
              <a:spcBef>
                <a:spcPts val="1800"/>
              </a:spcBef>
              <a:buFont typeface="Arial" pitchFamily="34" charset="0"/>
              <a:buNone/>
              <a:defRPr/>
            </a:lvl1pPr>
            <a:lvl2pPr marL="0" indent="0">
              <a:spcBef>
                <a:spcPts val="200"/>
              </a:spcBef>
              <a:buNone/>
              <a:defRPr/>
            </a:lvl2pPr>
            <a:lvl3pPr marL="0" indent="0">
              <a:spcBef>
                <a:spcPts val="200"/>
              </a:spcBef>
              <a:buNone/>
              <a:defRPr sz="1600"/>
            </a:lvl3pPr>
            <a:lvl4pPr marL="0" indent="0">
              <a:spcBef>
                <a:spcPts val="200"/>
              </a:spcBef>
              <a:buNone/>
              <a:defRPr sz="1600"/>
            </a:lvl4pPr>
            <a:lvl5pPr marL="0" indent="0">
              <a:spcBef>
                <a:spcPts val="200"/>
              </a:spcBef>
              <a:buNone/>
              <a:defRPr sz="1600"/>
            </a:lvl5pPr>
            <a:lvl6pPr marL="0" indent="0">
              <a:spcBef>
                <a:spcPts val="200"/>
              </a:spcBef>
              <a:buNone/>
              <a:defRPr sz="1600"/>
            </a:lvl6pPr>
            <a:lvl7pPr marL="0" indent="0">
              <a:spcBef>
                <a:spcPts val="200"/>
              </a:spcBef>
              <a:buNone/>
              <a:defRPr sz="1600"/>
            </a:lvl7pPr>
            <a:lvl8pPr marL="0" indent="0">
              <a:spcBef>
                <a:spcPts val="200"/>
              </a:spcBef>
              <a:buNone/>
              <a:defRPr sz="1600"/>
            </a:lvl8pPr>
            <a:lvl9pPr marL="0" indent="0">
              <a:spcBef>
                <a:spcPts val="200"/>
              </a:spcBef>
              <a:buNone/>
              <a:defRPr sz="16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a:p>
            <a:pPr lvl="5"/>
            <a:r>
              <a:rPr lang="en-GB" dirty="0" smtClean="0"/>
              <a:t>Sixth</a:t>
            </a:r>
          </a:p>
          <a:p>
            <a:pPr lvl="6"/>
            <a:r>
              <a:rPr lang="en-GB" dirty="0" smtClean="0"/>
              <a:t>Seventh</a:t>
            </a:r>
          </a:p>
          <a:p>
            <a:pPr lvl="7"/>
            <a:r>
              <a:rPr lang="en-GB" dirty="0" smtClean="0"/>
              <a:t>Eighth</a:t>
            </a:r>
          </a:p>
          <a:p>
            <a:pPr lvl="8"/>
            <a:r>
              <a:rPr lang="en-GB" dirty="0" smtClean="0"/>
              <a:t>Ninth</a:t>
            </a:r>
            <a:endParaRPr lang="en-GB" dirty="0"/>
          </a:p>
        </p:txBody>
      </p:sp>
    </p:spTree>
    <p:extLst>
      <p:ext uri="{BB962C8B-B14F-4D97-AF65-F5344CB8AC3E}">
        <p14:creationId xmlns:p14="http://schemas.microsoft.com/office/powerpoint/2010/main" val="3293644166"/>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76000" y="494975"/>
            <a:ext cx="7956000" cy="419425"/>
          </a:xfrm>
        </p:spPr>
        <p:txBody>
          <a:bodyPr anchor="t">
            <a:normAutofit/>
          </a:bodyPr>
          <a:lstStyle>
            <a:lvl1pPr algn="l">
              <a:defRPr sz="2400" b="1">
                <a:solidFill>
                  <a:schemeClr val="tx1"/>
                </a:solidFill>
              </a:defRPr>
            </a:lvl1pPr>
          </a:lstStyle>
          <a:p>
            <a:r>
              <a:rPr lang="en-GB" smtClean="0"/>
              <a:t>Click to edit Master title style</a:t>
            </a:r>
            <a:endParaRPr lang="en-GB" dirty="0"/>
          </a:p>
        </p:txBody>
      </p:sp>
      <p:sp>
        <p:nvSpPr>
          <p:cNvPr id="3" name="Content Placeholder 2"/>
          <p:cNvSpPr>
            <a:spLocks noGrp="1"/>
          </p:cNvSpPr>
          <p:nvPr>
            <p:ph idx="1"/>
          </p:nvPr>
        </p:nvSpPr>
        <p:spPr>
          <a:xfrm>
            <a:off x="4614000" y="1722437"/>
            <a:ext cx="3920400" cy="4068763"/>
          </a:xfrm>
        </p:spPr>
        <p:txBody>
          <a:bodyPr>
            <a:normAutofit/>
          </a:bodyPr>
          <a:lstStyle>
            <a:lvl1pPr>
              <a:defRPr sz="1800" b="0">
                <a:solidFill>
                  <a:schemeClr val="tx1"/>
                </a:solidFill>
              </a:defRPr>
            </a:lvl1pPr>
            <a:lvl2pPr marL="0" indent="0">
              <a:buNone/>
              <a:defRPr sz="1600">
                <a:solidFill>
                  <a:schemeClr val="tx1"/>
                </a:solidFill>
              </a:defRPr>
            </a:lvl2pPr>
            <a:lvl3pPr marL="291600">
              <a:defRPr sz="1400">
                <a:solidFill>
                  <a:schemeClr val="tx1"/>
                </a:solidFill>
              </a:defRPr>
            </a:lvl3pPr>
            <a:lvl4pPr marL="525600">
              <a:defRPr sz="1200">
                <a:solidFill>
                  <a:schemeClr val="tx1"/>
                </a:solidFill>
              </a:defRPr>
            </a:lvl4pPr>
            <a:lvl5pPr marL="525600">
              <a:defRPr sz="1200">
                <a:solidFill>
                  <a:schemeClr val="tx1"/>
                </a:solidFill>
              </a:defRPr>
            </a:lvl5pPr>
            <a:lvl6pPr marL="525600">
              <a:defRPr sz="1200"/>
            </a:lvl6pPr>
            <a:lvl7pPr marL="525600">
              <a:defRPr sz="1200"/>
            </a:lvl7pPr>
            <a:lvl8pPr marL="525600">
              <a:defRPr sz="1200"/>
            </a:lvl8pPr>
            <a:lvl9pPr marL="525600">
              <a:defRPr sz="12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
        <p:nvSpPr>
          <p:cNvPr id="4" name="Text Placeholder 3"/>
          <p:cNvSpPr>
            <a:spLocks noGrp="1"/>
          </p:cNvSpPr>
          <p:nvPr>
            <p:ph type="body" sz="half" idx="2"/>
          </p:nvPr>
        </p:nvSpPr>
        <p:spPr>
          <a:xfrm>
            <a:off x="587375" y="1722381"/>
            <a:ext cx="3159126" cy="4067619"/>
          </a:xfrm>
        </p:spPr>
        <p:txBody>
          <a:bodyPr>
            <a:noAutofit/>
          </a:bodyPr>
          <a:lstStyle>
            <a:lvl1pPr marL="0" indent="0">
              <a:spcBef>
                <a:spcPts val="600"/>
              </a:spcBef>
              <a:buNone/>
              <a:defRPr sz="1800" b="0">
                <a:solidFill>
                  <a:schemeClr val="tx1"/>
                </a:solidFill>
              </a:defRPr>
            </a:lvl1pPr>
            <a:lvl2pPr marL="0" indent="0">
              <a:spcBef>
                <a:spcPts val="600"/>
              </a:spcBef>
              <a:buNone/>
              <a:defRPr sz="1600" b="0"/>
            </a:lvl2pPr>
            <a:lvl3pPr marL="291600" indent="-133200">
              <a:spcBef>
                <a:spcPts val="600"/>
              </a:spcBef>
              <a:buFont typeface="Arial" pitchFamily="34" charset="0"/>
              <a:buChar char="•"/>
              <a:defRPr sz="1400" b="0"/>
            </a:lvl3pPr>
            <a:lvl4pPr marL="525600" indent="-133200">
              <a:spcBef>
                <a:spcPts val="600"/>
              </a:spcBef>
              <a:buFont typeface="Arial" pitchFamily="34" charset="0"/>
              <a:buChar char="•"/>
              <a:defRPr sz="1200" b="0"/>
            </a:lvl4pPr>
            <a:lvl5pPr marL="525600" indent="-133200">
              <a:spcBef>
                <a:spcPts val="600"/>
              </a:spcBef>
              <a:buFont typeface="Arial" pitchFamily="34" charset="0"/>
              <a:buChar char="•"/>
              <a:defRPr sz="1200" b="0"/>
            </a:lvl5pPr>
            <a:lvl6pPr marL="525600" indent="-133200">
              <a:spcBef>
                <a:spcPts val="600"/>
              </a:spcBef>
              <a:buFont typeface="Arial" pitchFamily="34" charset="0"/>
              <a:buChar char="•"/>
              <a:defRPr sz="1200" b="0"/>
            </a:lvl6pPr>
            <a:lvl7pPr marL="525600" indent="-133200">
              <a:spcBef>
                <a:spcPts val="600"/>
              </a:spcBef>
              <a:buFont typeface="Arial" pitchFamily="34" charset="0"/>
              <a:buChar char="•"/>
              <a:defRPr sz="1200" b="0"/>
            </a:lvl7pPr>
            <a:lvl8pPr marL="525600" indent="-133200">
              <a:spcBef>
                <a:spcPts val="600"/>
              </a:spcBef>
              <a:buFont typeface="Arial" pitchFamily="34" charset="0"/>
              <a:buChar char="•"/>
              <a:defRPr sz="1200" b="0"/>
            </a:lvl8pPr>
            <a:lvl9pPr marL="525600" indent="-133200">
              <a:spcBef>
                <a:spcPts val="600"/>
              </a:spcBef>
              <a:buFont typeface="Arial" pitchFamily="34" charset="0"/>
              <a:buChar char="•"/>
              <a:defRPr sz="1200" b="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6" name="Footer Placeholder 5"/>
          <p:cNvSpPr>
            <a:spLocks noGrp="1"/>
          </p:cNvSpPr>
          <p:nvPr>
            <p:ph type="ftr" sz="quarter" idx="11"/>
          </p:nvPr>
        </p:nvSpPr>
        <p:spPr/>
        <p:txBody>
          <a:bodyPr/>
          <a:lstStyle/>
          <a:p>
            <a:r>
              <a:rPr lang="en-GB" noProof="0" smtClean="0"/>
              <a:t>To update this brand zone text, on the Insert tab, click Header &amp; Footer</a:t>
            </a:r>
            <a:endParaRPr lang="en-GB" noProof="0"/>
          </a:p>
        </p:txBody>
      </p:sp>
      <p:sp>
        <p:nvSpPr>
          <p:cNvPr id="7" name="Slide Number Placeholder 6"/>
          <p:cNvSpPr>
            <a:spLocks noGrp="1"/>
          </p:cNvSpPr>
          <p:nvPr>
            <p:ph type="sldNum" sz="quarter" idx="12"/>
          </p:nvPr>
        </p:nvSpPr>
        <p:spPr/>
        <p:txBody>
          <a:bodyPr/>
          <a:lstStyle/>
          <a:p>
            <a:fld id="{DF28FB93-0A08-4E7D-8E63-9EFA29F1E093}" type="slidenum">
              <a:rPr lang="en-GB" noProof="0" smtClean="0"/>
              <a:pPr/>
              <a:t>‹#›</a:t>
            </a:fld>
            <a:endParaRPr lang="en-GB" noProof="0"/>
          </a:p>
        </p:txBody>
      </p:sp>
      <p:sp>
        <p:nvSpPr>
          <p:cNvPr id="9" name="Text Placeholder 7"/>
          <p:cNvSpPr>
            <a:spLocks noGrp="1"/>
          </p:cNvSpPr>
          <p:nvPr>
            <p:ph type="body" sz="quarter" idx="13" hasCustomPrompt="1"/>
          </p:nvPr>
        </p:nvSpPr>
        <p:spPr>
          <a:xfrm>
            <a:off x="576000" y="914400"/>
            <a:ext cx="7956000" cy="381000"/>
          </a:xfrm>
        </p:spPr>
        <p:txBody>
          <a:bodyPr>
            <a:noAutofit/>
          </a:bodyPr>
          <a:lstStyle>
            <a:lvl1pPr marL="0" indent="0" algn="l">
              <a:spcBef>
                <a:spcPts val="0"/>
              </a:spcBef>
              <a:defRPr sz="1800" b="0"/>
            </a:lvl1pPr>
            <a:lvl2pPr marL="0" indent="0" algn="l">
              <a:spcBef>
                <a:spcPts val="0"/>
              </a:spcBef>
              <a:defRPr sz="1800" b="0"/>
            </a:lvl2pPr>
            <a:lvl3pPr marL="0" indent="0" algn="l">
              <a:spcBef>
                <a:spcPts val="0"/>
              </a:spcBef>
              <a:defRPr sz="1800" b="0"/>
            </a:lvl3pPr>
            <a:lvl4pPr marL="0" indent="0" algn="l">
              <a:spcBef>
                <a:spcPts val="0"/>
              </a:spcBef>
              <a:defRPr sz="1800" b="0"/>
            </a:lvl4pPr>
            <a:lvl5pPr marL="0" indent="0" algn="l">
              <a:spcBef>
                <a:spcPts val="0"/>
              </a:spcBef>
              <a:defRPr sz="1800" b="0"/>
            </a:lvl5pPr>
          </a:lstStyle>
          <a:p>
            <a:pPr lvl="0"/>
            <a:r>
              <a:rPr lang="en-GB" dirty="0" smtClean="0"/>
              <a:t>Subtitle</a:t>
            </a:r>
            <a:endParaRPr lang="en-GB" dirty="0"/>
          </a:p>
        </p:txBody>
      </p:sp>
    </p:spTree>
    <p:extLst>
      <p:ext uri="{BB962C8B-B14F-4D97-AF65-F5344CB8AC3E}">
        <p14:creationId xmlns:p14="http://schemas.microsoft.com/office/powerpoint/2010/main" val="2788381299"/>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har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76000" y="494975"/>
            <a:ext cx="7956000" cy="419425"/>
          </a:xfrm>
        </p:spPr>
        <p:txBody>
          <a:bodyPr anchor="t">
            <a:normAutofit/>
          </a:bodyPr>
          <a:lstStyle>
            <a:lvl1pPr algn="l">
              <a:defRPr sz="2400" b="1">
                <a:solidFill>
                  <a:schemeClr val="tx1"/>
                </a:solidFill>
              </a:defRPr>
            </a:lvl1pPr>
          </a:lstStyle>
          <a:p>
            <a:r>
              <a:rPr lang="en-GB" smtClean="0"/>
              <a:t>Click to edit Master title style</a:t>
            </a:r>
            <a:endParaRPr lang="en-GB" dirty="0"/>
          </a:p>
        </p:txBody>
      </p:sp>
      <p:sp>
        <p:nvSpPr>
          <p:cNvPr id="4" name="Text Placeholder 3"/>
          <p:cNvSpPr>
            <a:spLocks noGrp="1"/>
          </p:cNvSpPr>
          <p:nvPr>
            <p:ph type="body" sz="half" idx="2"/>
          </p:nvPr>
        </p:nvSpPr>
        <p:spPr>
          <a:xfrm>
            <a:off x="587375" y="1722381"/>
            <a:ext cx="3159126" cy="4067619"/>
          </a:xfrm>
        </p:spPr>
        <p:txBody>
          <a:bodyPr>
            <a:noAutofit/>
          </a:bodyPr>
          <a:lstStyle>
            <a:lvl1pPr marL="0" indent="0">
              <a:spcBef>
                <a:spcPts val="600"/>
              </a:spcBef>
              <a:buNone/>
              <a:defRPr sz="1800" b="0">
                <a:solidFill>
                  <a:schemeClr val="tx1"/>
                </a:solidFill>
              </a:defRPr>
            </a:lvl1pPr>
            <a:lvl2pPr marL="0" indent="0">
              <a:spcBef>
                <a:spcPts val="600"/>
              </a:spcBef>
              <a:buNone/>
              <a:defRPr sz="1600" b="0"/>
            </a:lvl2pPr>
            <a:lvl3pPr marL="291600" indent="-133200">
              <a:spcBef>
                <a:spcPts val="600"/>
              </a:spcBef>
              <a:buFont typeface="Arial" pitchFamily="34" charset="0"/>
              <a:buChar char="•"/>
              <a:defRPr sz="1400" b="0"/>
            </a:lvl3pPr>
            <a:lvl4pPr marL="525600" indent="-133200">
              <a:spcBef>
                <a:spcPts val="600"/>
              </a:spcBef>
              <a:buFont typeface="Arial" pitchFamily="34" charset="0"/>
              <a:buChar char="•"/>
              <a:defRPr sz="1200" b="0"/>
            </a:lvl4pPr>
            <a:lvl5pPr marL="525600" indent="-133200">
              <a:spcBef>
                <a:spcPts val="600"/>
              </a:spcBef>
              <a:buFont typeface="Arial" pitchFamily="34" charset="0"/>
              <a:buChar char="•"/>
              <a:defRPr sz="1200" b="0"/>
            </a:lvl5pPr>
            <a:lvl6pPr marL="525600" indent="-133200">
              <a:spcBef>
                <a:spcPts val="600"/>
              </a:spcBef>
              <a:buFont typeface="Arial" pitchFamily="34" charset="0"/>
              <a:buChar char="•"/>
              <a:defRPr sz="1200" b="0"/>
            </a:lvl6pPr>
            <a:lvl7pPr marL="525600" indent="-133200">
              <a:spcBef>
                <a:spcPts val="600"/>
              </a:spcBef>
              <a:buFont typeface="Arial" pitchFamily="34" charset="0"/>
              <a:buChar char="•"/>
              <a:defRPr sz="1200" b="0"/>
            </a:lvl7pPr>
            <a:lvl8pPr marL="525600" indent="-133200">
              <a:spcBef>
                <a:spcPts val="600"/>
              </a:spcBef>
              <a:buFont typeface="Arial" pitchFamily="34" charset="0"/>
              <a:buChar char="•"/>
              <a:defRPr sz="1200" b="0"/>
            </a:lvl8pPr>
            <a:lvl9pPr marL="525600" indent="-133200">
              <a:spcBef>
                <a:spcPts val="600"/>
              </a:spcBef>
              <a:buFont typeface="Arial" pitchFamily="34" charset="0"/>
              <a:buChar char="•"/>
              <a:defRPr sz="1200" b="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9" name="Text Placeholder 7"/>
          <p:cNvSpPr>
            <a:spLocks noGrp="1"/>
          </p:cNvSpPr>
          <p:nvPr>
            <p:ph type="body" sz="quarter" idx="13" hasCustomPrompt="1"/>
          </p:nvPr>
        </p:nvSpPr>
        <p:spPr>
          <a:xfrm>
            <a:off x="576000" y="914400"/>
            <a:ext cx="7956000" cy="381000"/>
          </a:xfrm>
        </p:spPr>
        <p:txBody>
          <a:bodyPr>
            <a:noAutofit/>
          </a:bodyPr>
          <a:lstStyle>
            <a:lvl1pPr marL="0" indent="0" algn="l">
              <a:spcBef>
                <a:spcPts val="0"/>
              </a:spcBef>
              <a:defRPr sz="1800" b="0"/>
            </a:lvl1pPr>
            <a:lvl2pPr marL="0" indent="0" algn="l">
              <a:spcBef>
                <a:spcPts val="0"/>
              </a:spcBef>
              <a:defRPr sz="1800" b="0"/>
            </a:lvl2pPr>
            <a:lvl3pPr marL="0" indent="0" algn="l">
              <a:spcBef>
                <a:spcPts val="0"/>
              </a:spcBef>
              <a:defRPr sz="1800" b="0"/>
            </a:lvl3pPr>
            <a:lvl4pPr marL="0" indent="0" algn="l">
              <a:spcBef>
                <a:spcPts val="0"/>
              </a:spcBef>
              <a:defRPr sz="1800" b="0"/>
            </a:lvl4pPr>
            <a:lvl5pPr marL="0" indent="0" algn="l">
              <a:spcBef>
                <a:spcPts val="0"/>
              </a:spcBef>
              <a:defRPr sz="1800" b="0"/>
            </a:lvl5pPr>
          </a:lstStyle>
          <a:p>
            <a:pPr lvl="0"/>
            <a:r>
              <a:rPr lang="en-GB" dirty="0" smtClean="0"/>
              <a:t>Subtitle</a:t>
            </a:r>
            <a:endParaRPr lang="en-GB" dirty="0"/>
          </a:p>
        </p:txBody>
      </p:sp>
      <p:sp>
        <p:nvSpPr>
          <p:cNvPr id="8" name="Chart Placeholder 7"/>
          <p:cNvSpPr>
            <a:spLocks noGrp="1"/>
          </p:cNvSpPr>
          <p:nvPr>
            <p:ph type="chart" sz="quarter" idx="14"/>
          </p:nvPr>
        </p:nvSpPr>
        <p:spPr>
          <a:xfrm>
            <a:off x="4614000" y="1722438"/>
            <a:ext cx="3920400" cy="4068763"/>
          </a:xfrm>
        </p:spPr>
        <p:txBody>
          <a:bodyPr/>
          <a:lstStyle>
            <a:lvl1pPr>
              <a:defRPr b="0"/>
            </a:lvl1pPr>
          </a:lstStyle>
          <a:p>
            <a:endParaRPr lang="en-GB" dirty="0"/>
          </a:p>
        </p:txBody>
      </p:sp>
    </p:spTree>
    <p:extLst>
      <p:ext uri="{BB962C8B-B14F-4D97-AF65-F5344CB8AC3E}">
        <p14:creationId xmlns:p14="http://schemas.microsoft.com/office/powerpoint/2010/main" val="3645183135"/>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icture with Story">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0"/>
            <a:ext cx="9144000" cy="6858000"/>
          </a:xfrm>
        </p:spPr>
        <p:txBody>
          <a:bodyPr tIns="914400" bIns="0" anchor="t">
            <a:normAutofit/>
          </a:bodyPr>
          <a:lstStyle>
            <a:lvl1pPr algn="ctr">
              <a:spcBef>
                <a:spcPts val="0"/>
              </a:spcBef>
              <a:defRPr sz="1400" baseline="0"/>
            </a:lvl1pPr>
          </a:lstStyle>
          <a:p>
            <a:r>
              <a:rPr lang="en-GB" dirty="0" smtClean="0"/>
              <a:t>To insert a Mindshare image, on the Mindshare tab of the ribbon, click Mindshare Images. </a:t>
            </a:r>
            <a:br>
              <a:rPr lang="en-GB" dirty="0" smtClean="0"/>
            </a:br>
            <a:r>
              <a:rPr lang="en-GB" dirty="0" smtClean="0"/>
              <a:t>To insert an image from your files, click the icon in the centre of the placeholder.  (If you do </a:t>
            </a:r>
            <a:br>
              <a:rPr lang="en-GB" dirty="0" smtClean="0"/>
            </a:br>
            <a:r>
              <a:rPr lang="en-GB" dirty="0" smtClean="0"/>
              <a:t>not see the icon, on the Insert tab, in the Images group, click Picture.)</a:t>
            </a:r>
            <a:br>
              <a:rPr lang="en-GB" dirty="0" smtClean="0"/>
            </a:br>
            <a:r>
              <a:rPr lang="en-GB" dirty="0" smtClean="0"/>
              <a:t/>
            </a:r>
            <a:br>
              <a:rPr lang="en-GB" dirty="0" smtClean="0"/>
            </a:br>
            <a:r>
              <a:rPr lang="en-GB" dirty="0" smtClean="0"/>
              <a:t>After replacing your image, on the Picture Tools Format tab, in the Arrange group, </a:t>
            </a:r>
            <a:br>
              <a:rPr lang="en-GB" dirty="0" smtClean="0"/>
            </a:br>
            <a:r>
              <a:rPr lang="en-GB" dirty="0" smtClean="0"/>
              <a:t>click the arrow beside Send Backward and then click Send to Back to display text.</a:t>
            </a:r>
          </a:p>
        </p:txBody>
      </p:sp>
      <p:sp>
        <p:nvSpPr>
          <p:cNvPr id="2" name="Title 1"/>
          <p:cNvSpPr>
            <a:spLocks noGrp="1"/>
          </p:cNvSpPr>
          <p:nvPr>
            <p:ph type="title" hasCustomPrompt="1"/>
          </p:nvPr>
        </p:nvSpPr>
        <p:spPr>
          <a:xfrm>
            <a:off x="0" y="3146877"/>
            <a:ext cx="9144000" cy="553998"/>
          </a:xfrm>
          <a:solidFill>
            <a:schemeClr val="accent5"/>
          </a:solidFill>
        </p:spPr>
        <p:txBody>
          <a:bodyPr lIns="457200" tIns="91440" rIns="457200" bIns="91440" anchor="ctr">
            <a:spAutoFit/>
          </a:bodyPr>
          <a:lstStyle>
            <a:lvl1pPr algn="ctr">
              <a:defRPr b="0"/>
            </a:lvl1pPr>
          </a:lstStyle>
          <a:p>
            <a:r>
              <a:rPr lang="en-GB" dirty="0" smtClean="0"/>
              <a:t>Story copy</a:t>
            </a:r>
            <a:endParaRPr lang="en-GB" dirty="0"/>
          </a:p>
        </p:txBody>
      </p:sp>
      <p:sp>
        <p:nvSpPr>
          <p:cNvPr id="9" name="Text Placeholder 14"/>
          <p:cNvSpPr>
            <a:spLocks noGrp="1"/>
          </p:cNvSpPr>
          <p:nvPr>
            <p:ph type="body" sz="quarter" idx="17" hasCustomPrompt="1"/>
          </p:nvPr>
        </p:nvSpPr>
        <p:spPr>
          <a:xfrm>
            <a:off x="4628400" y="6084309"/>
            <a:ext cx="3906000" cy="198000"/>
          </a:xfrm>
          <a:solidFill>
            <a:srgbClr val="595959">
              <a:alpha val="68000"/>
            </a:srgbClr>
          </a:solidFill>
        </p:spPr>
        <p:txBody>
          <a:bodyPr rIns="36000" anchor="ctr">
            <a:noAutofit/>
          </a:bodyPr>
          <a:lstStyle>
            <a:lvl1pPr marL="0" indent="0" algn="r">
              <a:buFont typeface="Arial" pitchFamily="34" charset="0"/>
              <a:buNone/>
              <a:defRPr sz="1000" b="0">
                <a:solidFill>
                  <a:srgbClr val="FFFFFF"/>
                </a:solidFill>
              </a:defRPr>
            </a:lvl1pPr>
            <a:lvl2pPr marL="446238" indent="0" algn="r">
              <a:buFont typeface="Arial" pitchFamily="34" charset="0"/>
              <a:buNone/>
              <a:defRPr sz="1000" b="0"/>
            </a:lvl2pPr>
            <a:lvl3pPr marL="915987" indent="0" algn="r">
              <a:buFont typeface="Arial" pitchFamily="34" charset="0"/>
              <a:buNone/>
              <a:defRPr sz="1000" b="0"/>
            </a:lvl3pPr>
            <a:lvl4pPr marL="1382400" indent="0" algn="r">
              <a:buFont typeface="Arial" pitchFamily="34" charset="0"/>
              <a:buNone/>
              <a:defRPr sz="1000" b="0"/>
            </a:lvl4pPr>
            <a:lvl5pPr marL="1850400" indent="0" algn="r">
              <a:buFont typeface="Arial" pitchFamily="34" charset="0"/>
              <a:buNone/>
              <a:defRPr sz="1000" b="0"/>
            </a:lvl5pPr>
          </a:lstStyle>
          <a:p>
            <a:pPr lvl="0"/>
            <a:r>
              <a:rPr lang="en-GB" dirty="0" smtClean="0"/>
              <a:t>Photography credit</a:t>
            </a:r>
            <a:endParaRPr lang="en-GB" dirty="0"/>
          </a:p>
        </p:txBody>
      </p:sp>
    </p:spTree>
    <p:extLst>
      <p:ext uri="{BB962C8B-B14F-4D97-AF65-F5344CB8AC3E}">
        <p14:creationId xmlns:p14="http://schemas.microsoft.com/office/powerpoint/2010/main" val="2563334280"/>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Picture with Story, Alt.">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0"/>
            <a:ext cx="9144000" cy="6858000"/>
          </a:xfrm>
        </p:spPr>
        <p:txBody>
          <a:bodyPr lIns="457200" tIns="914400" rIns="457200" bIns="0" anchor="t">
            <a:normAutofit/>
          </a:bodyPr>
          <a:lstStyle>
            <a:lvl1pPr algn="ctr">
              <a:spcBef>
                <a:spcPts val="0"/>
              </a:spcBef>
              <a:defRPr sz="1400" baseline="0"/>
            </a:lvl1pPr>
          </a:lstStyle>
          <a:p>
            <a:r>
              <a:rPr lang="en-GB" dirty="0" smtClean="0"/>
              <a:t>To insert a Mindshare image, on the Mindshare tab of the ribbon, click Mindshare Images. To insert an image from your files, click the icon in the centre of the placeholder. (If you do not see the icon, on the Insert tab, in the Images group, click Picture.)</a:t>
            </a:r>
            <a:br>
              <a:rPr lang="en-GB" dirty="0" smtClean="0"/>
            </a:br>
            <a:r>
              <a:rPr lang="en-GB" dirty="0" smtClean="0"/>
              <a:t/>
            </a:r>
            <a:br>
              <a:rPr lang="en-GB" dirty="0" smtClean="0"/>
            </a:br>
            <a:r>
              <a:rPr lang="en-GB" dirty="0" smtClean="0"/>
              <a:t>After replacing your image, on the Picture Tools Format tab, in the Arrange group, </a:t>
            </a:r>
            <a:br>
              <a:rPr lang="en-GB" dirty="0" smtClean="0"/>
            </a:br>
            <a:r>
              <a:rPr lang="en-GB" dirty="0" smtClean="0"/>
              <a:t>click the arrow beside Send Backward and then click Send to Back to display text.</a:t>
            </a:r>
            <a:endParaRPr lang="en-GB" dirty="0"/>
          </a:p>
        </p:txBody>
      </p:sp>
      <p:sp>
        <p:nvSpPr>
          <p:cNvPr id="2" name="Title 1"/>
          <p:cNvSpPr>
            <a:spLocks noGrp="1"/>
          </p:cNvSpPr>
          <p:nvPr>
            <p:ph type="title" hasCustomPrompt="1"/>
          </p:nvPr>
        </p:nvSpPr>
        <p:spPr>
          <a:xfrm>
            <a:off x="0" y="3146877"/>
            <a:ext cx="9144000" cy="553998"/>
          </a:xfrm>
          <a:solidFill>
            <a:schemeClr val="bg1"/>
          </a:solidFill>
        </p:spPr>
        <p:txBody>
          <a:bodyPr wrap="square" lIns="457200" tIns="91440" rIns="457200" bIns="91440" anchor="ctr">
            <a:spAutoFit/>
          </a:bodyPr>
          <a:lstStyle>
            <a:lvl1pPr algn="ctr">
              <a:defRPr b="0"/>
            </a:lvl1pPr>
          </a:lstStyle>
          <a:p>
            <a:r>
              <a:rPr lang="en-GB" dirty="0" smtClean="0"/>
              <a:t>Story copy</a:t>
            </a:r>
            <a:endParaRPr lang="en-GB" dirty="0"/>
          </a:p>
        </p:txBody>
      </p:sp>
      <p:sp>
        <p:nvSpPr>
          <p:cNvPr id="9" name="Text Placeholder 14"/>
          <p:cNvSpPr>
            <a:spLocks noGrp="1"/>
          </p:cNvSpPr>
          <p:nvPr>
            <p:ph type="body" sz="quarter" idx="17" hasCustomPrompt="1"/>
          </p:nvPr>
        </p:nvSpPr>
        <p:spPr>
          <a:xfrm>
            <a:off x="4628400" y="6084309"/>
            <a:ext cx="3906000" cy="198000"/>
          </a:xfrm>
          <a:solidFill>
            <a:srgbClr val="595959">
              <a:alpha val="68000"/>
            </a:srgbClr>
          </a:solidFill>
        </p:spPr>
        <p:txBody>
          <a:bodyPr rIns="36000" anchor="ctr">
            <a:noAutofit/>
          </a:bodyPr>
          <a:lstStyle>
            <a:lvl1pPr marL="0" indent="0" algn="r">
              <a:buFont typeface="Arial" pitchFamily="34" charset="0"/>
              <a:buNone/>
              <a:defRPr sz="1000" b="0">
                <a:solidFill>
                  <a:srgbClr val="FFFFFF"/>
                </a:solidFill>
              </a:defRPr>
            </a:lvl1pPr>
            <a:lvl2pPr marL="446238" indent="0" algn="r">
              <a:buFont typeface="Arial" pitchFamily="34" charset="0"/>
              <a:buNone/>
              <a:defRPr sz="1000" b="0"/>
            </a:lvl2pPr>
            <a:lvl3pPr marL="915987" indent="0" algn="r">
              <a:buFont typeface="Arial" pitchFamily="34" charset="0"/>
              <a:buNone/>
              <a:defRPr sz="1000" b="0"/>
            </a:lvl3pPr>
            <a:lvl4pPr marL="1382400" indent="0" algn="r">
              <a:buFont typeface="Arial" pitchFamily="34" charset="0"/>
              <a:buNone/>
              <a:defRPr sz="1000" b="0"/>
            </a:lvl4pPr>
            <a:lvl5pPr marL="1850400" indent="0" algn="r">
              <a:buFont typeface="Arial" pitchFamily="34" charset="0"/>
              <a:buNone/>
              <a:defRPr sz="1000" b="0"/>
            </a:lvl5pPr>
          </a:lstStyle>
          <a:p>
            <a:pPr lvl="0"/>
            <a:r>
              <a:rPr lang="en-GB" dirty="0" smtClean="0"/>
              <a:t>Photography credit</a:t>
            </a:r>
            <a:endParaRPr lang="en-GB" dirty="0"/>
          </a:p>
        </p:txBody>
      </p:sp>
    </p:spTree>
    <p:extLst>
      <p:ext uri="{BB962C8B-B14F-4D97-AF65-F5344CB8AC3E}">
        <p14:creationId xmlns:p14="http://schemas.microsoft.com/office/powerpoint/2010/main" val="127994697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Large Picture">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0"/>
            <a:ext cx="9144000" cy="6858000"/>
          </a:xfrm>
        </p:spPr>
        <p:txBody>
          <a:bodyPr tIns="1692000" bIns="0" anchor="t">
            <a:normAutofit/>
          </a:bodyPr>
          <a:lstStyle>
            <a:lvl1pPr algn="ctr">
              <a:spcBef>
                <a:spcPts val="0"/>
              </a:spcBef>
              <a:defRPr lang="en-GB" sz="1800" b="1" kern="1200" dirty="0">
                <a:solidFill>
                  <a:schemeClr val="tx1"/>
                </a:solidFill>
                <a:latin typeface="+mn-lt"/>
                <a:ea typeface="+mn-ea"/>
                <a:cs typeface="+mn-cs"/>
              </a:defRPr>
            </a:lvl1pPr>
          </a:lstStyle>
          <a:p>
            <a:r>
              <a:rPr lang="en-GB" dirty="0" smtClean="0"/>
              <a:t>To insert a Mindshare image, on the Mindshare tab of the ribbon, </a:t>
            </a:r>
            <a:br>
              <a:rPr lang="en-GB" dirty="0" smtClean="0"/>
            </a:br>
            <a:r>
              <a:rPr lang="en-GB" dirty="0" smtClean="0"/>
              <a:t>click Mindshare Images. To insert an image from your files, </a:t>
            </a:r>
            <a:br>
              <a:rPr lang="en-GB" dirty="0" smtClean="0"/>
            </a:br>
            <a:r>
              <a:rPr lang="en-GB" dirty="0" smtClean="0"/>
              <a:t>click the icon in the centre of the placeholder.</a:t>
            </a:r>
            <a:endParaRPr lang="en-GB" dirty="0"/>
          </a:p>
        </p:txBody>
      </p:sp>
      <p:sp>
        <p:nvSpPr>
          <p:cNvPr id="9" name="Text Placeholder 14"/>
          <p:cNvSpPr>
            <a:spLocks noGrp="1"/>
          </p:cNvSpPr>
          <p:nvPr>
            <p:ph type="body" sz="quarter" idx="17" hasCustomPrompt="1"/>
          </p:nvPr>
        </p:nvSpPr>
        <p:spPr>
          <a:xfrm>
            <a:off x="4628400" y="6084309"/>
            <a:ext cx="3906000" cy="198000"/>
          </a:xfrm>
          <a:solidFill>
            <a:srgbClr val="595959">
              <a:alpha val="68000"/>
            </a:srgbClr>
          </a:solidFill>
        </p:spPr>
        <p:txBody>
          <a:bodyPr rIns="36000" anchor="ctr">
            <a:noAutofit/>
          </a:bodyPr>
          <a:lstStyle>
            <a:lvl1pPr marL="0" indent="0" algn="r">
              <a:buFont typeface="Arial" pitchFamily="34" charset="0"/>
              <a:buNone/>
              <a:defRPr sz="1000" b="0">
                <a:solidFill>
                  <a:srgbClr val="FFFFFF"/>
                </a:solidFill>
              </a:defRPr>
            </a:lvl1pPr>
            <a:lvl2pPr marL="446238" indent="0" algn="r">
              <a:buFont typeface="Arial" pitchFamily="34" charset="0"/>
              <a:buNone/>
              <a:defRPr sz="1000" b="0"/>
            </a:lvl2pPr>
            <a:lvl3pPr marL="915987" indent="0" algn="r">
              <a:buFont typeface="Arial" pitchFamily="34" charset="0"/>
              <a:buNone/>
              <a:defRPr sz="1000" b="0"/>
            </a:lvl3pPr>
            <a:lvl4pPr marL="1382400" indent="0" algn="r">
              <a:buFont typeface="Arial" pitchFamily="34" charset="0"/>
              <a:buNone/>
              <a:defRPr sz="1000" b="0"/>
            </a:lvl4pPr>
            <a:lvl5pPr marL="1850400" indent="0" algn="r">
              <a:buFont typeface="Arial" pitchFamily="34" charset="0"/>
              <a:buNone/>
              <a:defRPr sz="1000" b="0"/>
            </a:lvl5pPr>
          </a:lstStyle>
          <a:p>
            <a:pPr lvl="0"/>
            <a:r>
              <a:rPr lang="en-GB" dirty="0" smtClean="0"/>
              <a:t>Photography credit</a:t>
            </a:r>
            <a:endParaRPr lang="en-GB" dirty="0"/>
          </a:p>
        </p:txBody>
      </p:sp>
    </p:spTree>
    <p:extLst>
      <p:ext uri="{BB962C8B-B14F-4D97-AF65-F5344CB8AC3E}">
        <p14:creationId xmlns:p14="http://schemas.microsoft.com/office/powerpoint/2010/main" val="60686963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Content Placeholder 2"/>
          <p:cNvSpPr>
            <a:spLocks noGrp="1"/>
          </p:cNvSpPr>
          <p:nvPr>
            <p:ph idx="1"/>
          </p:nvPr>
        </p:nvSpPr>
        <p:spPr/>
        <p:txBody>
          <a:bodyPr/>
          <a:lstStyle>
            <a:lvl5pPr marL="1983600">
              <a:defRPr/>
            </a:lvl5pPr>
            <a:lvl6pPr marL="1983600">
              <a:defRPr/>
            </a:lvl6pPr>
            <a:lvl7pPr marL="1983600">
              <a:defRPr/>
            </a:lvl7pPr>
            <a:lvl8pPr marL="1983600">
              <a:defRPr/>
            </a:lvl8pPr>
            <a:lvl9pPr marL="1983600">
              <a:defRPr/>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5" name="Footer Placeholder 4"/>
          <p:cNvSpPr>
            <a:spLocks noGrp="1"/>
          </p:cNvSpPr>
          <p:nvPr>
            <p:ph type="ftr" sz="quarter" idx="11"/>
          </p:nvPr>
        </p:nvSpPr>
        <p:spPr/>
        <p:txBody>
          <a:bodyPr/>
          <a:lstStyle/>
          <a:p>
            <a:r>
              <a:rPr lang="en-GB" noProof="0" dirty="0" smtClean="0"/>
              <a:t>To update this brand zone text, on the Insert tab, click Header &amp; Footer</a:t>
            </a:r>
            <a:endParaRPr lang="en-GB" noProof="0" dirty="0"/>
          </a:p>
        </p:txBody>
      </p:sp>
      <p:sp>
        <p:nvSpPr>
          <p:cNvPr id="6" name="Slide Number Placeholder 5"/>
          <p:cNvSpPr>
            <a:spLocks noGrp="1"/>
          </p:cNvSpPr>
          <p:nvPr>
            <p:ph type="sldNum" sz="quarter" idx="12"/>
          </p:nvPr>
        </p:nvSpPr>
        <p:spPr/>
        <p:txBody>
          <a:bodyPr/>
          <a:lstStyle/>
          <a:p>
            <a:fld id="{DF28FB93-0A08-4E7D-8E63-9EFA29F1E093}" type="slidenum">
              <a:rPr lang="en-GB" noProof="0" smtClean="0"/>
              <a:pPr/>
              <a:t>‹#›</a:t>
            </a:fld>
            <a:endParaRPr lang="en-GB" noProof="0"/>
          </a:p>
        </p:txBody>
      </p:sp>
      <p:sp>
        <p:nvSpPr>
          <p:cNvPr id="7" name="Text Placeholder 7"/>
          <p:cNvSpPr>
            <a:spLocks noGrp="1"/>
          </p:cNvSpPr>
          <p:nvPr>
            <p:ph type="body" sz="quarter" idx="13" hasCustomPrompt="1"/>
          </p:nvPr>
        </p:nvSpPr>
        <p:spPr>
          <a:xfrm>
            <a:off x="576000" y="914400"/>
            <a:ext cx="7956000" cy="381000"/>
          </a:xfrm>
        </p:spPr>
        <p:txBody>
          <a:bodyPr>
            <a:noAutofit/>
          </a:bodyPr>
          <a:lstStyle>
            <a:lvl1pPr marL="0" indent="0" algn="l">
              <a:spcBef>
                <a:spcPts val="0"/>
              </a:spcBef>
              <a:defRPr sz="1800" b="0"/>
            </a:lvl1pPr>
            <a:lvl2pPr marL="0" indent="0" algn="l">
              <a:spcBef>
                <a:spcPts val="0"/>
              </a:spcBef>
              <a:defRPr sz="1800" b="0"/>
            </a:lvl2pPr>
            <a:lvl3pPr marL="0" indent="0" algn="l">
              <a:spcBef>
                <a:spcPts val="0"/>
              </a:spcBef>
              <a:defRPr sz="1800" b="0"/>
            </a:lvl3pPr>
            <a:lvl4pPr marL="0" indent="0" algn="l">
              <a:spcBef>
                <a:spcPts val="0"/>
              </a:spcBef>
              <a:defRPr sz="1800" b="0"/>
            </a:lvl4pPr>
            <a:lvl5pPr marL="0" indent="0" algn="l">
              <a:spcBef>
                <a:spcPts val="0"/>
              </a:spcBef>
              <a:defRPr sz="1800" b="0"/>
            </a:lvl5pPr>
          </a:lstStyle>
          <a:p>
            <a:pPr lvl="0"/>
            <a:r>
              <a:rPr lang="en-GB" dirty="0" smtClean="0"/>
              <a:t>Subtitle</a:t>
            </a:r>
            <a:endParaRPr lang="en-GB" dirty="0"/>
          </a:p>
        </p:txBody>
      </p:sp>
    </p:spTree>
    <p:extLst>
      <p:ext uri="{BB962C8B-B14F-4D97-AF65-F5344CB8AC3E}">
        <p14:creationId xmlns:p14="http://schemas.microsoft.com/office/powerpoint/2010/main" val="1055624133"/>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Picture with Title">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0"/>
            <a:ext cx="9144000" cy="6858000"/>
          </a:xfrm>
        </p:spPr>
        <p:txBody>
          <a:bodyPr tIns="1692000" bIns="0" anchor="t"/>
          <a:lstStyle>
            <a:lvl1pPr algn="ctr">
              <a:spcBef>
                <a:spcPts val="0"/>
              </a:spcBef>
              <a:defRPr/>
            </a:lvl1pPr>
          </a:lstStyle>
          <a:p>
            <a:r>
              <a:rPr lang="en-GB" dirty="0" smtClean="0"/>
              <a:t>To insert a Mindshare image, on the Mindshare tab of the ribbon, </a:t>
            </a:r>
            <a:br>
              <a:rPr lang="en-GB" dirty="0" smtClean="0"/>
            </a:br>
            <a:r>
              <a:rPr lang="en-GB" dirty="0" smtClean="0"/>
              <a:t>click Mindshare Images. To insert an image from your files, </a:t>
            </a:r>
            <a:br>
              <a:rPr lang="en-GB" dirty="0" smtClean="0"/>
            </a:br>
            <a:r>
              <a:rPr lang="en-GB" dirty="0" smtClean="0"/>
              <a:t>click the icon in the centre of the placeholder.</a:t>
            </a:r>
            <a:endParaRPr lang="en-GB" dirty="0"/>
          </a:p>
        </p:txBody>
      </p:sp>
      <p:sp>
        <p:nvSpPr>
          <p:cNvPr id="2" name="Title 1"/>
          <p:cNvSpPr>
            <a:spLocks noGrp="1"/>
          </p:cNvSpPr>
          <p:nvPr>
            <p:ph type="title" hasCustomPrompt="1"/>
          </p:nvPr>
        </p:nvSpPr>
        <p:spPr>
          <a:xfrm>
            <a:off x="576000" y="494975"/>
            <a:ext cx="7956000" cy="419425"/>
          </a:xfrm>
          <a:noFill/>
        </p:spPr>
        <p:txBody>
          <a:bodyPr anchor="ctr"/>
          <a:lstStyle>
            <a:lvl1pPr algn="l">
              <a:defRPr b="1">
                <a:solidFill>
                  <a:srgbClr val="2D0C4B"/>
                </a:solidFill>
              </a:defRPr>
            </a:lvl1pPr>
          </a:lstStyle>
          <a:p>
            <a:r>
              <a:rPr lang="en-GB" dirty="0" smtClean="0"/>
              <a:t>Picture with title</a:t>
            </a:r>
            <a:endParaRPr lang="en-GB" dirty="0"/>
          </a:p>
        </p:txBody>
      </p:sp>
      <p:sp>
        <p:nvSpPr>
          <p:cNvPr id="9" name="Text Placeholder 14"/>
          <p:cNvSpPr>
            <a:spLocks noGrp="1"/>
          </p:cNvSpPr>
          <p:nvPr>
            <p:ph type="body" sz="quarter" idx="17" hasCustomPrompt="1"/>
          </p:nvPr>
        </p:nvSpPr>
        <p:spPr>
          <a:xfrm>
            <a:off x="4628400" y="6084309"/>
            <a:ext cx="3906000" cy="198000"/>
          </a:xfrm>
          <a:solidFill>
            <a:srgbClr val="595959">
              <a:alpha val="68000"/>
            </a:srgbClr>
          </a:solidFill>
        </p:spPr>
        <p:txBody>
          <a:bodyPr rIns="36000" anchor="ctr">
            <a:noAutofit/>
          </a:bodyPr>
          <a:lstStyle>
            <a:lvl1pPr marL="0" indent="0" algn="r">
              <a:buFont typeface="Arial" pitchFamily="34" charset="0"/>
              <a:buNone/>
              <a:defRPr sz="1000" b="0">
                <a:solidFill>
                  <a:srgbClr val="FFFFFF"/>
                </a:solidFill>
              </a:defRPr>
            </a:lvl1pPr>
            <a:lvl2pPr marL="446238" indent="0" algn="r">
              <a:buFont typeface="Arial" pitchFamily="34" charset="0"/>
              <a:buNone/>
              <a:defRPr sz="1000" b="0"/>
            </a:lvl2pPr>
            <a:lvl3pPr marL="915987" indent="0" algn="r">
              <a:buFont typeface="Arial" pitchFamily="34" charset="0"/>
              <a:buNone/>
              <a:defRPr sz="1000" b="0"/>
            </a:lvl3pPr>
            <a:lvl4pPr marL="1382400" indent="0" algn="r">
              <a:buFont typeface="Arial" pitchFamily="34" charset="0"/>
              <a:buNone/>
              <a:defRPr sz="1000" b="0"/>
            </a:lvl4pPr>
            <a:lvl5pPr marL="1850400" indent="0" algn="r">
              <a:buFont typeface="Arial" pitchFamily="34" charset="0"/>
              <a:buNone/>
              <a:defRPr sz="1000" b="0"/>
            </a:lvl5pPr>
          </a:lstStyle>
          <a:p>
            <a:pPr lvl="0"/>
            <a:r>
              <a:rPr lang="en-GB" dirty="0" smtClean="0"/>
              <a:t>Photography credit</a:t>
            </a:r>
            <a:endParaRPr lang="en-GB" dirty="0"/>
          </a:p>
        </p:txBody>
      </p:sp>
    </p:spTree>
    <p:extLst>
      <p:ext uri="{BB962C8B-B14F-4D97-AF65-F5344CB8AC3E}">
        <p14:creationId xmlns:p14="http://schemas.microsoft.com/office/powerpoint/2010/main" val="333196488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icture with Bulleted Text">
    <p:spTree>
      <p:nvGrpSpPr>
        <p:cNvPr id="1" name=""/>
        <p:cNvGrpSpPr/>
        <p:nvPr/>
      </p:nvGrpSpPr>
      <p:grpSpPr>
        <a:xfrm>
          <a:off x="0" y="0"/>
          <a:ext cx="0" cy="0"/>
          <a:chOff x="0" y="0"/>
          <a:chExt cx="0" cy="0"/>
        </a:xfrm>
      </p:grpSpPr>
      <p:sp>
        <p:nvSpPr>
          <p:cNvPr id="3" name="Content Placeholder 2"/>
          <p:cNvSpPr>
            <a:spLocks noGrp="1"/>
          </p:cNvSpPr>
          <p:nvPr>
            <p:ph idx="1"/>
          </p:nvPr>
        </p:nvSpPr>
        <p:spPr>
          <a:xfrm>
            <a:off x="576000" y="3855904"/>
            <a:ext cx="7956000" cy="2449246"/>
          </a:xfrm>
        </p:spPr>
        <p:txBody>
          <a:bodyPr/>
          <a:lstStyle>
            <a:lvl5pPr>
              <a:defRPr/>
            </a:lvl5pPr>
            <a:lvl6pPr marL="1984248">
              <a:defRPr/>
            </a:lvl6pPr>
            <a:lvl7pPr marL="1984248">
              <a:defRPr/>
            </a:lvl7pPr>
            <a:lvl8pPr marL="1984248">
              <a:defRPr/>
            </a:lvl8pPr>
            <a:lvl9pPr marL="1984248">
              <a:defRPr/>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
        <p:nvSpPr>
          <p:cNvPr id="5" name="Footer Placeholder 4"/>
          <p:cNvSpPr>
            <a:spLocks noGrp="1"/>
          </p:cNvSpPr>
          <p:nvPr>
            <p:ph type="ftr" sz="quarter" idx="11"/>
          </p:nvPr>
        </p:nvSpPr>
        <p:spPr/>
        <p:txBody>
          <a:bodyPr/>
          <a:lstStyle/>
          <a:p>
            <a:r>
              <a:rPr lang="en-GB" noProof="0" smtClean="0"/>
              <a:t>To update this brand zone text, on the Insert tab, click Header &amp; Footer</a:t>
            </a:r>
            <a:endParaRPr lang="en-GB" noProof="0"/>
          </a:p>
        </p:txBody>
      </p:sp>
      <p:sp>
        <p:nvSpPr>
          <p:cNvPr id="6" name="Slide Number Placeholder 5"/>
          <p:cNvSpPr>
            <a:spLocks noGrp="1"/>
          </p:cNvSpPr>
          <p:nvPr>
            <p:ph type="sldNum" sz="quarter" idx="12"/>
          </p:nvPr>
        </p:nvSpPr>
        <p:spPr/>
        <p:txBody>
          <a:bodyPr/>
          <a:lstStyle/>
          <a:p>
            <a:fld id="{DF28FB93-0A08-4E7D-8E63-9EFA29F1E093}" type="slidenum">
              <a:rPr lang="en-GB" noProof="0" smtClean="0"/>
              <a:pPr/>
              <a:t>‹#›</a:t>
            </a:fld>
            <a:endParaRPr lang="en-GB" noProof="0"/>
          </a:p>
        </p:txBody>
      </p:sp>
      <p:sp>
        <p:nvSpPr>
          <p:cNvPr id="8" name="Picture Placeholder 6"/>
          <p:cNvSpPr>
            <a:spLocks noGrp="1"/>
          </p:cNvSpPr>
          <p:nvPr>
            <p:ph type="pic" sz="quarter" idx="13" hasCustomPrompt="1"/>
          </p:nvPr>
        </p:nvSpPr>
        <p:spPr>
          <a:xfrm>
            <a:off x="0" y="0"/>
            <a:ext cx="9144000" cy="3429000"/>
          </a:xfrm>
        </p:spPr>
        <p:txBody>
          <a:bodyPr tIns="576000" bIns="0" anchor="t">
            <a:normAutofit/>
          </a:bodyPr>
          <a:lstStyle>
            <a:lvl1pPr algn="ctr">
              <a:spcBef>
                <a:spcPts val="0"/>
              </a:spcBef>
              <a:defRPr sz="1600"/>
            </a:lvl1pPr>
          </a:lstStyle>
          <a:p>
            <a:r>
              <a:rPr lang="en-US" dirty="0" smtClean="0"/>
              <a:t>To insert a Mindshare image, on the Mindshare tab of the ribbon, </a:t>
            </a:r>
            <a:br>
              <a:rPr lang="en-US" dirty="0" smtClean="0"/>
            </a:br>
            <a:r>
              <a:rPr lang="en-US" dirty="0" smtClean="0"/>
              <a:t>click Mindshare Images. To insert an image from your files, </a:t>
            </a:r>
            <a:br>
              <a:rPr lang="en-US" dirty="0" smtClean="0"/>
            </a:br>
            <a:r>
              <a:rPr lang="en-US" dirty="0" smtClean="0"/>
              <a:t>click the icon in the centre of the placeholder.</a:t>
            </a:r>
          </a:p>
        </p:txBody>
      </p:sp>
      <p:sp>
        <p:nvSpPr>
          <p:cNvPr id="9" name="Text Placeholder 14"/>
          <p:cNvSpPr>
            <a:spLocks noGrp="1"/>
          </p:cNvSpPr>
          <p:nvPr>
            <p:ph type="body" sz="quarter" idx="17" hasCustomPrompt="1"/>
          </p:nvPr>
        </p:nvSpPr>
        <p:spPr>
          <a:xfrm>
            <a:off x="5238000" y="3231000"/>
            <a:ext cx="3906000" cy="198000"/>
          </a:xfrm>
          <a:solidFill>
            <a:srgbClr val="595959">
              <a:alpha val="68000"/>
            </a:srgbClr>
          </a:solidFill>
        </p:spPr>
        <p:txBody>
          <a:bodyPr rIns="36000" anchor="ctr">
            <a:noAutofit/>
          </a:bodyPr>
          <a:lstStyle>
            <a:lvl1pPr marL="0" indent="0" algn="r">
              <a:buFont typeface="Arial" pitchFamily="34" charset="0"/>
              <a:buNone/>
              <a:defRPr sz="1000" b="0">
                <a:solidFill>
                  <a:srgbClr val="FFFFFF"/>
                </a:solidFill>
              </a:defRPr>
            </a:lvl1pPr>
            <a:lvl2pPr marL="446238" indent="0" algn="r">
              <a:buFont typeface="Arial" pitchFamily="34" charset="0"/>
              <a:buNone/>
              <a:defRPr sz="1000" b="0"/>
            </a:lvl2pPr>
            <a:lvl3pPr marL="915987" indent="0" algn="r">
              <a:buFont typeface="Arial" pitchFamily="34" charset="0"/>
              <a:buNone/>
              <a:defRPr sz="1000" b="0"/>
            </a:lvl3pPr>
            <a:lvl4pPr marL="1382400" indent="0" algn="r">
              <a:buFont typeface="Arial" pitchFamily="34" charset="0"/>
              <a:buNone/>
              <a:defRPr sz="1000" b="0"/>
            </a:lvl4pPr>
            <a:lvl5pPr marL="1850400" indent="0" algn="r">
              <a:buFont typeface="Arial" pitchFamily="34" charset="0"/>
              <a:buNone/>
              <a:defRPr sz="1000" b="0"/>
            </a:lvl5pPr>
          </a:lstStyle>
          <a:p>
            <a:pPr lvl="0"/>
            <a:r>
              <a:rPr lang="en-GB" dirty="0" smtClean="0"/>
              <a:t>Photography credit</a:t>
            </a:r>
            <a:endParaRPr lang="en-GB" dirty="0"/>
          </a:p>
        </p:txBody>
      </p:sp>
    </p:spTree>
    <p:extLst>
      <p:ext uri="{BB962C8B-B14F-4D97-AF65-F5344CB8AC3E}">
        <p14:creationId xmlns:p14="http://schemas.microsoft.com/office/powerpoint/2010/main" val="845414098"/>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76000" y="494975"/>
            <a:ext cx="7956000" cy="419425"/>
          </a:xfrm>
        </p:spPr>
        <p:txBody>
          <a:bodyPr anchor="t">
            <a:normAutofit/>
          </a:bodyPr>
          <a:lstStyle>
            <a:lvl1pPr algn="l">
              <a:defRPr sz="2400" b="1"/>
            </a:lvl1pPr>
          </a:lstStyle>
          <a:p>
            <a:r>
              <a:rPr lang="en-GB" smtClean="0"/>
              <a:t>Click to edit Master title style</a:t>
            </a:r>
            <a:endParaRPr lang="en-GB"/>
          </a:p>
        </p:txBody>
      </p:sp>
      <p:sp>
        <p:nvSpPr>
          <p:cNvPr id="3" name="Picture Placeholder 2"/>
          <p:cNvSpPr>
            <a:spLocks noGrp="1"/>
          </p:cNvSpPr>
          <p:nvPr>
            <p:ph type="pic" idx="1" hasCustomPrompt="1"/>
          </p:nvPr>
        </p:nvSpPr>
        <p:spPr>
          <a:xfrm>
            <a:off x="4614000" y="1722437"/>
            <a:ext cx="3920400" cy="4068763"/>
          </a:xfrm>
        </p:spPr>
        <p:txBody>
          <a:bodyPr tIns="504000">
            <a:normAutofit/>
          </a:bodyPr>
          <a:lstStyle>
            <a:lvl1pPr marL="0" indent="0" algn="ctr">
              <a:buNone/>
              <a:defRPr sz="105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To insert a Mindshare image, on the Mindshare tab of the ribbon,  click Mindshare Images. To insert an image from your files, click the icon in the centre of the placeholder.</a:t>
            </a:r>
            <a:endParaRPr lang="en-GB" dirty="0"/>
          </a:p>
        </p:txBody>
      </p:sp>
      <p:sp>
        <p:nvSpPr>
          <p:cNvPr id="4" name="Text Placeholder 3"/>
          <p:cNvSpPr>
            <a:spLocks noGrp="1"/>
          </p:cNvSpPr>
          <p:nvPr>
            <p:ph type="body" sz="half" idx="2"/>
          </p:nvPr>
        </p:nvSpPr>
        <p:spPr>
          <a:xfrm>
            <a:off x="587374" y="1722439"/>
            <a:ext cx="3160800" cy="4067562"/>
          </a:xfrm>
        </p:spPr>
        <p:txBody>
          <a:bodyPr>
            <a:normAutofit/>
          </a:bodyPr>
          <a:lstStyle>
            <a:lvl1pPr marL="0" indent="0">
              <a:buNone/>
              <a:defRPr sz="1800" b="0"/>
            </a:lvl1pPr>
            <a:lvl2pPr marL="0" indent="0">
              <a:buNone/>
              <a:defRPr sz="1600"/>
            </a:lvl2pPr>
            <a:lvl3pPr marL="291600" indent="-133200">
              <a:buFont typeface="Arial" pitchFamily="34" charset="0"/>
              <a:buChar char="•"/>
              <a:defRPr sz="1400"/>
            </a:lvl3pPr>
            <a:lvl4pPr marL="525600" indent="-133200">
              <a:buFont typeface="Arial" pitchFamily="34" charset="0"/>
              <a:buChar char="•"/>
              <a:defRPr sz="1200"/>
            </a:lvl4pPr>
            <a:lvl5pPr marL="525600" indent="-133200">
              <a:buFont typeface="Arial" pitchFamily="34" charset="0"/>
              <a:buChar char="•"/>
              <a:defRPr sz="1200"/>
            </a:lvl5pPr>
            <a:lvl6pPr marL="525600" indent="-133200">
              <a:buFont typeface="Arial" pitchFamily="34" charset="0"/>
              <a:buChar char="•"/>
              <a:defRPr sz="1200"/>
            </a:lvl6pPr>
            <a:lvl7pPr marL="525600" indent="-133200">
              <a:buFont typeface="Arial" pitchFamily="34" charset="0"/>
              <a:buChar char="•"/>
              <a:defRPr sz="1200"/>
            </a:lvl7pPr>
            <a:lvl8pPr marL="525600" indent="-133200">
              <a:buFont typeface="Arial" pitchFamily="34" charset="0"/>
              <a:buChar char="•"/>
              <a:defRPr sz="1200"/>
            </a:lvl8pPr>
            <a:lvl9pPr marL="525600" indent="-133200">
              <a:buFont typeface="Arial" pitchFamily="34" charset="0"/>
              <a:buChar char="•"/>
              <a:defRPr sz="12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6" name="Footer Placeholder 5"/>
          <p:cNvSpPr>
            <a:spLocks noGrp="1"/>
          </p:cNvSpPr>
          <p:nvPr>
            <p:ph type="ftr" sz="quarter" idx="11"/>
          </p:nvPr>
        </p:nvSpPr>
        <p:spPr/>
        <p:txBody>
          <a:bodyPr/>
          <a:lstStyle/>
          <a:p>
            <a:r>
              <a:rPr lang="en-GB" noProof="0" smtClean="0"/>
              <a:t>To update this brand zone text, on the Insert tab, click Header &amp; Footer</a:t>
            </a:r>
            <a:endParaRPr lang="en-GB" noProof="0"/>
          </a:p>
        </p:txBody>
      </p:sp>
      <p:sp>
        <p:nvSpPr>
          <p:cNvPr id="7" name="Slide Number Placeholder 6"/>
          <p:cNvSpPr>
            <a:spLocks noGrp="1"/>
          </p:cNvSpPr>
          <p:nvPr>
            <p:ph type="sldNum" sz="quarter" idx="12"/>
          </p:nvPr>
        </p:nvSpPr>
        <p:spPr/>
        <p:txBody>
          <a:bodyPr/>
          <a:lstStyle/>
          <a:p>
            <a:fld id="{DF28FB93-0A08-4E7D-8E63-9EFA29F1E093}" type="slidenum">
              <a:rPr lang="en-GB" noProof="0" smtClean="0"/>
              <a:pPr/>
              <a:t>‹#›</a:t>
            </a:fld>
            <a:endParaRPr lang="en-GB" noProof="0"/>
          </a:p>
        </p:txBody>
      </p:sp>
      <p:sp>
        <p:nvSpPr>
          <p:cNvPr id="9" name="Text Placeholder 14"/>
          <p:cNvSpPr>
            <a:spLocks noGrp="1"/>
          </p:cNvSpPr>
          <p:nvPr>
            <p:ph type="body" sz="quarter" idx="17" hasCustomPrompt="1"/>
          </p:nvPr>
        </p:nvSpPr>
        <p:spPr>
          <a:xfrm>
            <a:off x="4614000" y="5593200"/>
            <a:ext cx="3920400" cy="198000"/>
          </a:xfrm>
          <a:solidFill>
            <a:srgbClr val="595959">
              <a:alpha val="68000"/>
            </a:srgbClr>
          </a:solidFill>
        </p:spPr>
        <p:txBody>
          <a:bodyPr rIns="36000" anchor="ctr">
            <a:noAutofit/>
          </a:bodyPr>
          <a:lstStyle>
            <a:lvl1pPr marL="0" indent="0" algn="r">
              <a:buFont typeface="Arial" pitchFamily="34" charset="0"/>
              <a:buNone/>
              <a:defRPr sz="1000" b="0">
                <a:solidFill>
                  <a:srgbClr val="FFFFFF"/>
                </a:solidFill>
              </a:defRPr>
            </a:lvl1pPr>
            <a:lvl2pPr marL="446238" indent="0" algn="r">
              <a:buFont typeface="Arial" pitchFamily="34" charset="0"/>
              <a:buNone/>
              <a:defRPr sz="1000" b="0"/>
            </a:lvl2pPr>
            <a:lvl3pPr marL="915987" indent="0" algn="r">
              <a:buFont typeface="Arial" pitchFamily="34" charset="0"/>
              <a:buNone/>
              <a:defRPr sz="1000" b="0"/>
            </a:lvl3pPr>
            <a:lvl4pPr marL="1382400" indent="0" algn="r">
              <a:buFont typeface="Arial" pitchFamily="34" charset="0"/>
              <a:buNone/>
              <a:defRPr sz="1000" b="0"/>
            </a:lvl4pPr>
            <a:lvl5pPr marL="1850400" indent="0" algn="r">
              <a:buFont typeface="Arial" pitchFamily="34" charset="0"/>
              <a:buNone/>
              <a:defRPr sz="1000" b="0"/>
            </a:lvl5pPr>
          </a:lstStyle>
          <a:p>
            <a:pPr lvl="0"/>
            <a:r>
              <a:rPr lang="en-GB" dirty="0" smtClean="0"/>
              <a:t>Photography credit</a:t>
            </a:r>
            <a:endParaRPr lang="en-GB" dirty="0"/>
          </a:p>
        </p:txBody>
      </p:sp>
      <p:sp>
        <p:nvSpPr>
          <p:cNvPr id="11" name="Text Placeholder 7"/>
          <p:cNvSpPr>
            <a:spLocks noGrp="1"/>
          </p:cNvSpPr>
          <p:nvPr>
            <p:ph type="body" sz="quarter" idx="13" hasCustomPrompt="1"/>
          </p:nvPr>
        </p:nvSpPr>
        <p:spPr>
          <a:xfrm>
            <a:off x="576000" y="914400"/>
            <a:ext cx="7956000" cy="381000"/>
          </a:xfrm>
        </p:spPr>
        <p:txBody>
          <a:bodyPr>
            <a:noAutofit/>
          </a:bodyPr>
          <a:lstStyle>
            <a:lvl1pPr marL="0" indent="0" algn="l">
              <a:spcBef>
                <a:spcPts val="0"/>
              </a:spcBef>
              <a:defRPr sz="1800" b="0"/>
            </a:lvl1pPr>
            <a:lvl2pPr marL="0" indent="0" algn="l">
              <a:spcBef>
                <a:spcPts val="0"/>
              </a:spcBef>
              <a:defRPr sz="1800" b="0"/>
            </a:lvl2pPr>
            <a:lvl3pPr marL="0" indent="0" algn="l">
              <a:spcBef>
                <a:spcPts val="0"/>
              </a:spcBef>
              <a:defRPr sz="1800" b="0"/>
            </a:lvl3pPr>
            <a:lvl4pPr marL="0" indent="0" algn="l">
              <a:spcBef>
                <a:spcPts val="0"/>
              </a:spcBef>
              <a:defRPr sz="1800" b="0"/>
            </a:lvl4pPr>
            <a:lvl5pPr marL="0" indent="0" algn="l">
              <a:spcBef>
                <a:spcPts val="0"/>
              </a:spcBef>
              <a:defRPr sz="1800" b="0"/>
            </a:lvl5pPr>
          </a:lstStyle>
          <a:p>
            <a:pPr lvl="0"/>
            <a:r>
              <a:rPr lang="en-GB" dirty="0" smtClean="0"/>
              <a:t>Subtitle</a:t>
            </a:r>
            <a:endParaRPr lang="en-GB" dirty="0"/>
          </a:p>
        </p:txBody>
      </p:sp>
    </p:spTree>
    <p:extLst>
      <p:ext uri="{BB962C8B-B14F-4D97-AF65-F5344CB8AC3E}">
        <p14:creationId xmlns:p14="http://schemas.microsoft.com/office/powerpoint/2010/main" val="1076179408"/>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4" name="Footer Placeholder 3"/>
          <p:cNvSpPr>
            <a:spLocks noGrp="1"/>
          </p:cNvSpPr>
          <p:nvPr>
            <p:ph type="ftr" sz="quarter" idx="11"/>
          </p:nvPr>
        </p:nvSpPr>
        <p:spPr/>
        <p:txBody>
          <a:bodyPr/>
          <a:lstStyle/>
          <a:p>
            <a:r>
              <a:rPr lang="en-GB" noProof="0" smtClean="0"/>
              <a:t>To update this brand zone text, on the Insert tab, click Header &amp; Footer</a:t>
            </a:r>
            <a:endParaRPr lang="en-GB" noProof="0"/>
          </a:p>
        </p:txBody>
      </p:sp>
      <p:sp>
        <p:nvSpPr>
          <p:cNvPr id="5" name="Slide Number Placeholder 4"/>
          <p:cNvSpPr>
            <a:spLocks noGrp="1"/>
          </p:cNvSpPr>
          <p:nvPr>
            <p:ph type="sldNum" sz="quarter" idx="12"/>
          </p:nvPr>
        </p:nvSpPr>
        <p:spPr/>
        <p:txBody>
          <a:bodyPr/>
          <a:lstStyle/>
          <a:p>
            <a:fld id="{DF28FB93-0A08-4E7D-8E63-9EFA29F1E093}" type="slidenum">
              <a:rPr lang="en-GB" noProof="0" smtClean="0"/>
              <a:pPr/>
              <a:t>‹#›</a:t>
            </a:fld>
            <a:endParaRPr lang="en-GB" noProof="0"/>
          </a:p>
        </p:txBody>
      </p:sp>
      <p:sp>
        <p:nvSpPr>
          <p:cNvPr id="6" name="Text Placeholder 7"/>
          <p:cNvSpPr>
            <a:spLocks noGrp="1"/>
          </p:cNvSpPr>
          <p:nvPr>
            <p:ph type="body" sz="quarter" idx="13" hasCustomPrompt="1"/>
          </p:nvPr>
        </p:nvSpPr>
        <p:spPr>
          <a:xfrm>
            <a:off x="576000" y="914400"/>
            <a:ext cx="7956000" cy="381000"/>
          </a:xfrm>
        </p:spPr>
        <p:txBody>
          <a:bodyPr>
            <a:noAutofit/>
          </a:bodyPr>
          <a:lstStyle>
            <a:lvl1pPr marL="0" indent="0" algn="l">
              <a:spcBef>
                <a:spcPts val="0"/>
              </a:spcBef>
              <a:defRPr sz="1800" b="0"/>
            </a:lvl1pPr>
            <a:lvl2pPr marL="0" indent="0" algn="l">
              <a:spcBef>
                <a:spcPts val="0"/>
              </a:spcBef>
              <a:defRPr sz="1800" b="0"/>
            </a:lvl2pPr>
            <a:lvl3pPr marL="0" indent="0" algn="l">
              <a:spcBef>
                <a:spcPts val="0"/>
              </a:spcBef>
              <a:defRPr sz="1800" b="0"/>
            </a:lvl3pPr>
            <a:lvl4pPr marL="0" indent="0" algn="l">
              <a:spcBef>
                <a:spcPts val="0"/>
              </a:spcBef>
              <a:defRPr sz="1800" b="0"/>
            </a:lvl4pPr>
            <a:lvl5pPr marL="0" indent="0" algn="l">
              <a:spcBef>
                <a:spcPts val="0"/>
              </a:spcBef>
              <a:defRPr sz="1800" b="0"/>
            </a:lvl5pPr>
          </a:lstStyle>
          <a:p>
            <a:pPr lvl="0"/>
            <a:r>
              <a:rPr lang="en-GB" dirty="0" smtClean="0"/>
              <a:t>Subtitle</a:t>
            </a:r>
            <a:endParaRPr lang="en-GB" dirty="0"/>
          </a:p>
        </p:txBody>
      </p:sp>
      <p:sp>
        <p:nvSpPr>
          <p:cNvPr id="8" name="Picture Placeholder 6"/>
          <p:cNvSpPr>
            <a:spLocks noGrp="1"/>
          </p:cNvSpPr>
          <p:nvPr>
            <p:ph type="pic" sz="quarter" idx="14" hasCustomPrompt="1"/>
          </p:nvPr>
        </p:nvSpPr>
        <p:spPr>
          <a:xfrm>
            <a:off x="587374" y="1722438"/>
            <a:ext cx="7947025" cy="4068762"/>
          </a:xfrm>
        </p:spPr>
        <p:txBody>
          <a:bodyPr tIns="914400" bIns="0" anchor="t">
            <a:normAutofit/>
          </a:bodyPr>
          <a:lstStyle>
            <a:lvl1pPr algn="ctr">
              <a:spcBef>
                <a:spcPts val="0"/>
              </a:spcBef>
              <a:defRPr sz="1600"/>
            </a:lvl1pPr>
          </a:lstStyle>
          <a:p>
            <a:r>
              <a:rPr lang="en-US" dirty="0" smtClean="0"/>
              <a:t>To insert a Mindshare image, on the Mindshare tab of the ribbon, </a:t>
            </a:r>
            <a:br>
              <a:rPr lang="en-US" dirty="0" smtClean="0"/>
            </a:br>
            <a:r>
              <a:rPr lang="en-US" dirty="0" smtClean="0"/>
              <a:t>click Mindshare Images. To insert an image from your files, </a:t>
            </a:r>
            <a:br>
              <a:rPr lang="en-US" dirty="0" smtClean="0"/>
            </a:br>
            <a:r>
              <a:rPr lang="en-US" dirty="0" smtClean="0"/>
              <a:t>click the icon in the centre of the placeholder.</a:t>
            </a:r>
            <a:endParaRPr lang="en-GB" dirty="0"/>
          </a:p>
        </p:txBody>
      </p:sp>
      <p:sp>
        <p:nvSpPr>
          <p:cNvPr id="9" name="Text Placeholder 14"/>
          <p:cNvSpPr>
            <a:spLocks noGrp="1"/>
          </p:cNvSpPr>
          <p:nvPr>
            <p:ph type="body" sz="quarter" idx="17" hasCustomPrompt="1"/>
          </p:nvPr>
        </p:nvSpPr>
        <p:spPr>
          <a:xfrm>
            <a:off x="4628399" y="5593200"/>
            <a:ext cx="3906000" cy="198000"/>
          </a:xfrm>
          <a:solidFill>
            <a:srgbClr val="595959">
              <a:alpha val="68000"/>
            </a:srgbClr>
          </a:solidFill>
        </p:spPr>
        <p:txBody>
          <a:bodyPr rIns="36000" anchor="ctr">
            <a:noAutofit/>
          </a:bodyPr>
          <a:lstStyle>
            <a:lvl1pPr marL="0" indent="0" algn="r">
              <a:buFont typeface="Arial" pitchFamily="34" charset="0"/>
              <a:buNone/>
              <a:defRPr sz="1000" b="0">
                <a:solidFill>
                  <a:srgbClr val="FFFFFF"/>
                </a:solidFill>
              </a:defRPr>
            </a:lvl1pPr>
            <a:lvl2pPr marL="446238" indent="0" algn="r">
              <a:buFont typeface="Arial" pitchFamily="34" charset="0"/>
              <a:buNone/>
              <a:defRPr sz="1000" b="0"/>
            </a:lvl2pPr>
            <a:lvl3pPr marL="915987" indent="0" algn="r">
              <a:buFont typeface="Arial" pitchFamily="34" charset="0"/>
              <a:buNone/>
              <a:defRPr sz="1000" b="0"/>
            </a:lvl3pPr>
            <a:lvl4pPr marL="1382400" indent="0" algn="r">
              <a:buFont typeface="Arial" pitchFamily="34" charset="0"/>
              <a:buNone/>
              <a:defRPr sz="1000" b="0"/>
            </a:lvl4pPr>
            <a:lvl5pPr marL="1850400" indent="0" algn="r">
              <a:buFont typeface="Arial" pitchFamily="34" charset="0"/>
              <a:buNone/>
              <a:defRPr sz="1000" b="0"/>
            </a:lvl5pPr>
          </a:lstStyle>
          <a:p>
            <a:pPr lvl="0"/>
            <a:r>
              <a:rPr lang="en-GB" dirty="0" smtClean="0"/>
              <a:t>Photography credit</a:t>
            </a:r>
            <a:endParaRPr lang="en-GB" dirty="0"/>
          </a:p>
        </p:txBody>
      </p:sp>
    </p:spTree>
    <p:extLst>
      <p:ext uri="{BB962C8B-B14F-4D97-AF65-F5344CB8AC3E}">
        <p14:creationId xmlns:p14="http://schemas.microsoft.com/office/powerpoint/2010/main" val="934245287"/>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pic>
        <p:nvPicPr>
          <p:cNvPr id="8" name="Picture 7" hidden="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52" y="864"/>
            <a:ext cx="9141696" cy="6856272"/>
          </a:xfrm>
          <a:prstGeom prst="rect">
            <a:avLst/>
          </a:prstGeom>
        </p:spPr>
      </p:pic>
      <p:sp>
        <p:nvSpPr>
          <p:cNvPr id="2" name="Title 1"/>
          <p:cNvSpPr>
            <a:spLocks noGrp="1"/>
          </p:cNvSpPr>
          <p:nvPr>
            <p:ph type="title"/>
          </p:nvPr>
        </p:nvSpPr>
        <p:spPr>
          <a:xfrm>
            <a:off x="576000" y="494975"/>
            <a:ext cx="7956000" cy="419425"/>
          </a:xfrm>
        </p:spPr>
        <p:txBody>
          <a:bodyPr anchor="t">
            <a:normAutofit/>
          </a:bodyPr>
          <a:lstStyle>
            <a:lvl1pPr algn="l">
              <a:defRPr sz="2400" b="1"/>
            </a:lvl1pPr>
          </a:lstStyle>
          <a:p>
            <a:r>
              <a:rPr lang="en-GB" smtClean="0"/>
              <a:t>Click to edit Master title style</a:t>
            </a:r>
            <a:endParaRPr lang="en-GB"/>
          </a:p>
        </p:txBody>
      </p:sp>
      <p:sp>
        <p:nvSpPr>
          <p:cNvPr id="4" name="Text Placeholder 3"/>
          <p:cNvSpPr>
            <a:spLocks noGrp="1"/>
          </p:cNvSpPr>
          <p:nvPr>
            <p:ph type="body" sz="half" idx="2"/>
          </p:nvPr>
        </p:nvSpPr>
        <p:spPr>
          <a:xfrm>
            <a:off x="587374" y="1722439"/>
            <a:ext cx="3160800" cy="4067562"/>
          </a:xfrm>
        </p:spPr>
        <p:txBody>
          <a:bodyPr>
            <a:normAutofit/>
          </a:bodyPr>
          <a:lstStyle>
            <a:lvl1pPr marL="0" indent="0">
              <a:buNone/>
              <a:defRPr sz="1800" b="0"/>
            </a:lvl1pPr>
            <a:lvl2pPr marL="0" indent="0">
              <a:buNone/>
              <a:defRPr sz="1600"/>
            </a:lvl2pPr>
            <a:lvl3pPr marL="291600" indent="-133200">
              <a:buFont typeface="Arial" pitchFamily="34" charset="0"/>
              <a:buChar char="•"/>
              <a:defRPr sz="1400"/>
            </a:lvl3pPr>
            <a:lvl4pPr marL="525600" indent="-133200">
              <a:buFont typeface="Arial" pitchFamily="34" charset="0"/>
              <a:buChar char="•"/>
              <a:defRPr sz="1200"/>
            </a:lvl4pPr>
            <a:lvl5pPr marL="525600" indent="-133200">
              <a:buFont typeface="Arial" pitchFamily="34" charset="0"/>
              <a:buChar char="•"/>
              <a:defRPr sz="1200"/>
            </a:lvl5pPr>
            <a:lvl6pPr marL="525600" indent="-133200">
              <a:buFont typeface="Arial" pitchFamily="34" charset="0"/>
              <a:buChar char="•"/>
              <a:defRPr sz="1200"/>
            </a:lvl6pPr>
            <a:lvl7pPr marL="525600" indent="-133200">
              <a:buFont typeface="Arial" pitchFamily="34" charset="0"/>
              <a:buChar char="•"/>
              <a:defRPr sz="1200"/>
            </a:lvl7pPr>
            <a:lvl8pPr marL="525600" indent="-133200">
              <a:buFont typeface="Arial" pitchFamily="34" charset="0"/>
              <a:buChar char="•"/>
              <a:defRPr sz="1200"/>
            </a:lvl8pPr>
            <a:lvl9pPr marL="525600" indent="-133200">
              <a:buFont typeface="Arial" pitchFamily="34" charset="0"/>
              <a:buChar char="•"/>
              <a:defRPr sz="12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smtClean="0"/>
          </a:p>
        </p:txBody>
      </p:sp>
      <p:sp>
        <p:nvSpPr>
          <p:cNvPr id="6" name="Footer Placeholder 5"/>
          <p:cNvSpPr>
            <a:spLocks noGrp="1"/>
          </p:cNvSpPr>
          <p:nvPr>
            <p:ph type="ftr" sz="quarter" idx="11"/>
          </p:nvPr>
        </p:nvSpPr>
        <p:spPr/>
        <p:txBody>
          <a:bodyPr/>
          <a:lstStyle/>
          <a:p>
            <a:r>
              <a:rPr lang="en-GB" noProof="0" smtClean="0"/>
              <a:t>To update this brand zone text, on the Insert tab, click Header &amp; Footer</a:t>
            </a:r>
            <a:endParaRPr lang="en-GB" noProof="0"/>
          </a:p>
        </p:txBody>
      </p:sp>
      <p:sp>
        <p:nvSpPr>
          <p:cNvPr id="7" name="Slide Number Placeholder 6"/>
          <p:cNvSpPr>
            <a:spLocks noGrp="1"/>
          </p:cNvSpPr>
          <p:nvPr>
            <p:ph type="sldNum" sz="quarter" idx="12"/>
          </p:nvPr>
        </p:nvSpPr>
        <p:spPr/>
        <p:txBody>
          <a:bodyPr/>
          <a:lstStyle/>
          <a:p>
            <a:fld id="{DF28FB93-0A08-4E7D-8E63-9EFA29F1E093}" type="slidenum">
              <a:rPr lang="en-GB" noProof="0" smtClean="0"/>
              <a:pPr/>
              <a:t>‹#›</a:t>
            </a:fld>
            <a:endParaRPr lang="en-GB" noProof="0"/>
          </a:p>
        </p:txBody>
      </p:sp>
      <p:sp>
        <p:nvSpPr>
          <p:cNvPr id="11" name="Picture Placeholder 2"/>
          <p:cNvSpPr>
            <a:spLocks noGrp="1"/>
          </p:cNvSpPr>
          <p:nvPr>
            <p:ph type="pic" idx="18" hasCustomPrompt="1"/>
          </p:nvPr>
        </p:nvSpPr>
        <p:spPr>
          <a:xfrm>
            <a:off x="4614000" y="1722437"/>
            <a:ext cx="3920400" cy="1980000"/>
          </a:xfrm>
        </p:spPr>
        <p:txBody>
          <a:bodyPr tIns="72000">
            <a:normAutofit/>
          </a:bodyPr>
          <a:lstStyle>
            <a:lvl1pPr marL="0" indent="0" algn="ctr">
              <a:buNone/>
              <a:defRPr sz="105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To insert a Mindshare image, select the placeholder to fill and then, on the Mindshare tab of the ribbon, click Mindshare Images. To insert an image from your files, click the icon in the centre of the placeholder.</a:t>
            </a:r>
            <a:endParaRPr lang="en-GB" dirty="0"/>
          </a:p>
        </p:txBody>
      </p:sp>
      <p:sp>
        <p:nvSpPr>
          <p:cNvPr id="12" name="Picture Placeholder 2"/>
          <p:cNvSpPr>
            <a:spLocks noGrp="1"/>
          </p:cNvSpPr>
          <p:nvPr>
            <p:ph type="pic" idx="19"/>
          </p:nvPr>
        </p:nvSpPr>
        <p:spPr>
          <a:xfrm>
            <a:off x="4614000" y="3811200"/>
            <a:ext cx="3920400" cy="1980000"/>
          </a:xfrm>
        </p:spPr>
        <p:txBody>
          <a:bodyPr tIns="228600">
            <a:normAutofit/>
          </a:bodyPr>
          <a:lstStyle>
            <a:lvl1pPr marL="0" indent="0" algn="ctr">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smtClean="0"/>
              <a:t>Click icon to add picture</a:t>
            </a:r>
            <a:endParaRPr lang="en-GB" dirty="0"/>
          </a:p>
        </p:txBody>
      </p:sp>
      <p:sp>
        <p:nvSpPr>
          <p:cNvPr id="9" name="Text Placeholder 14"/>
          <p:cNvSpPr>
            <a:spLocks noGrp="1"/>
          </p:cNvSpPr>
          <p:nvPr>
            <p:ph type="body" sz="quarter" idx="17" hasCustomPrompt="1"/>
          </p:nvPr>
        </p:nvSpPr>
        <p:spPr>
          <a:xfrm>
            <a:off x="4614000" y="5593200"/>
            <a:ext cx="3920400" cy="198000"/>
          </a:xfrm>
          <a:solidFill>
            <a:srgbClr val="595959">
              <a:alpha val="68000"/>
            </a:srgbClr>
          </a:solidFill>
        </p:spPr>
        <p:txBody>
          <a:bodyPr rIns="36000" anchor="ctr">
            <a:noAutofit/>
          </a:bodyPr>
          <a:lstStyle>
            <a:lvl1pPr marL="0" indent="0" algn="r">
              <a:buFont typeface="Arial" pitchFamily="34" charset="0"/>
              <a:buNone/>
              <a:defRPr sz="1000" b="0">
                <a:solidFill>
                  <a:srgbClr val="FFFFFF"/>
                </a:solidFill>
              </a:defRPr>
            </a:lvl1pPr>
            <a:lvl2pPr marL="446238" indent="0" algn="r">
              <a:buFont typeface="Arial" pitchFamily="34" charset="0"/>
              <a:buNone/>
              <a:defRPr sz="1000" b="0"/>
            </a:lvl2pPr>
            <a:lvl3pPr marL="915987" indent="0" algn="r">
              <a:buFont typeface="Arial" pitchFamily="34" charset="0"/>
              <a:buNone/>
              <a:defRPr sz="1000" b="0"/>
            </a:lvl3pPr>
            <a:lvl4pPr marL="1382400" indent="0" algn="r">
              <a:buFont typeface="Arial" pitchFamily="34" charset="0"/>
              <a:buNone/>
              <a:defRPr sz="1000" b="0"/>
            </a:lvl4pPr>
            <a:lvl5pPr marL="1850400" indent="0" algn="r">
              <a:buFont typeface="Arial" pitchFamily="34" charset="0"/>
              <a:buNone/>
              <a:defRPr sz="1000" b="0"/>
            </a:lvl5pPr>
          </a:lstStyle>
          <a:p>
            <a:pPr lvl="0"/>
            <a:r>
              <a:rPr lang="en-GB" noProof="0" smtClean="0"/>
              <a:t>Photography credit</a:t>
            </a:r>
            <a:endParaRPr lang="en-GB" noProof="0"/>
          </a:p>
        </p:txBody>
      </p:sp>
      <p:sp>
        <p:nvSpPr>
          <p:cNvPr id="13" name="Text Placeholder 14"/>
          <p:cNvSpPr>
            <a:spLocks noGrp="1"/>
          </p:cNvSpPr>
          <p:nvPr>
            <p:ph type="body" sz="quarter" idx="20" hasCustomPrompt="1"/>
          </p:nvPr>
        </p:nvSpPr>
        <p:spPr>
          <a:xfrm>
            <a:off x="4614000" y="3504437"/>
            <a:ext cx="3920400" cy="198000"/>
          </a:xfrm>
          <a:solidFill>
            <a:srgbClr val="595959">
              <a:alpha val="68000"/>
            </a:srgbClr>
          </a:solidFill>
        </p:spPr>
        <p:txBody>
          <a:bodyPr rIns="36000" anchor="ctr">
            <a:noAutofit/>
          </a:bodyPr>
          <a:lstStyle>
            <a:lvl1pPr marL="0" indent="0" algn="r">
              <a:buFont typeface="Arial" pitchFamily="34" charset="0"/>
              <a:buNone/>
              <a:defRPr sz="1000" b="0">
                <a:solidFill>
                  <a:srgbClr val="FFFFFF"/>
                </a:solidFill>
              </a:defRPr>
            </a:lvl1pPr>
            <a:lvl2pPr marL="446238" indent="0" algn="r">
              <a:buFont typeface="Arial" pitchFamily="34" charset="0"/>
              <a:buNone/>
              <a:defRPr sz="1000" b="0"/>
            </a:lvl2pPr>
            <a:lvl3pPr marL="915987" indent="0" algn="r">
              <a:buFont typeface="Arial" pitchFamily="34" charset="0"/>
              <a:buNone/>
              <a:defRPr sz="1000" b="0"/>
            </a:lvl3pPr>
            <a:lvl4pPr marL="1382400" indent="0" algn="r">
              <a:buFont typeface="Arial" pitchFamily="34" charset="0"/>
              <a:buNone/>
              <a:defRPr sz="1000" b="0"/>
            </a:lvl4pPr>
            <a:lvl5pPr marL="1850400" indent="0" algn="r">
              <a:buFont typeface="Arial" pitchFamily="34" charset="0"/>
              <a:buNone/>
              <a:defRPr sz="1000" b="0"/>
            </a:lvl5pPr>
          </a:lstStyle>
          <a:p>
            <a:pPr lvl="0"/>
            <a:r>
              <a:rPr lang="en-GB" dirty="0" smtClean="0"/>
              <a:t>Photography credit</a:t>
            </a:r>
            <a:endParaRPr lang="en-GB" dirty="0"/>
          </a:p>
        </p:txBody>
      </p:sp>
      <p:sp>
        <p:nvSpPr>
          <p:cNvPr id="14" name="Text Placeholder 7"/>
          <p:cNvSpPr>
            <a:spLocks noGrp="1"/>
          </p:cNvSpPr>
          <p:nvPr>
            <p:ph type="body" sz="quarter" idx="13" hasCustomPrompt="1"/>
          </p:nvPr>
        </p:nvSpPr>
        <p:spPr>
          <a:xfrm>
            <a:off x="576000" y="914400"/>
            <a:ext cx="7956000" cy="381000"/>
          </a:xfrm>
        </p:spPr>
        <p:txBody>
          <a:bodyPr>
            <a:noAutofit/>
          </a:bodyPr>
          <a:lstStyle>
            <a:lvl1pPr marL="0" indent="0" algn="l">
              <a:spcBef>
                <a:spcPts val="0"/>
              </a:spcBef>
              <a:defRPr sz="1800" b="0"/>
            </a:lvl1pPr>
            <a:lvl2pPr marL="0" indent="0" algn="l">
              <a:spcBef>
                <a:spcPts val="0"/>
              </a:spcBef>
              <a:defRPr sz="1800" b="0"/>
            </a:lvl2pPr>
            <a:lvl3pPr marL="0" indent="0" algn="l">
              <a:spcBef>
                <a:spcPts val="0"/>
              </a:spcBef>
              <a:defRPr sz="1800" b="0"/>
            </a:lvl3pPr>
            <a:lvl4pPr marL="0" indent="0" algn="l">
              <a:spcBef>
                <a:spcPts val="0"/>
              </a:spcBef>
              <a:defRPr sz="1800" b="0"/>
            </a:lvl4pPr>
            <a:lvl5pPr marL="0" indent="0" algn="l">
              <a:spcBef>
                <a:spcPts val="0"/>
              </a:spcBef>
              <a:defRPr sz="1800" b="0"/>
            </a:lvl5pPr>
          </a:lstStyle>
          <a:p>
            <a:pPr lvl="0"/>
            <a:r>
              <a:rPr lang="en-GB" dirty="0" smtClean="0"/>
              <a:t>Subtitle</a:t>
            </a:r>
            <a:endParaRPr lang="en-GB" dirty="0"/>
          </a:p>
        </p:txBody>
      </p:sp>
    </p:spTree>
    <p:extLst>
      <p:ext uri="{BB962C8B-B14F-4D97-AF65-F5344CB8AC3E}">
        <p14:creationId xmlns:p14="http://schemas.microsoft.com/office/powerpoint/2010/main" val="2554747950"/>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2 Pictur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4" name="Footer Placeholder 3"/>
          <p:cNvSpPr>
            <a:spLocks noGrp="1"/>
          </p:cNvSpPr>
          <p:nvPr>
            <p:ph type="ftr" sz="quarter" idx="11"/>
          </p:nvPr>
        </p:nvSpPr>
        <p:spPr/>
        <p:txBody>
          <a:bodyPr/>
          <a:lstStyle/>
          <a:p>
            <a:r>
              <a:rPr lang="en-GB" noProof="0" smtClean="0"/>
              <a:t>To update this brand zone text, on the Insert tab, click Header &amp; Footer</a:t>
            </a:r>
            <a:endParaRPr lang="en-GB" noProof="0"/>
          </a:p>
        </p:txBody>
      </p:sp>
      <p:sp>
        <p:nvSpPr>
          <p:cNvPr id="5" name="Slide Number Placeholder 4"/>
          <p:cNvSpPr>
            <a:spLocks noGrp="1"/>
          </p:cNvSpPr>
          <p:nvPr>
            <p:ph type="sldNum" sz="quarter" idx="12"/>
          </p:nvPr>
        </p:nvSpPr>
        <p:spPr/>
        <p:txBody>
          <a:bodyPr/>
          <a:lstStyle/>
          <a:p>
            <a:fld id="{DF28FB93-0A08-4E7D-8E63-9EFA29F1E093}" type="slidenum">
              <a:rPr lang="en-GB" noProof="0" smtClean="0"/>
              <a:pPr/>
              <a:t>‹#›</a:t>
            </a:fld>
            <a:endParaRPr lang="en-GB" noProof="0"/>
          </a:p>
        </p:txBody>
      </p:sp>
      <p:sp>
        <p:nvSpPr>
          <p:cNvPr id="6" name="Text Placeholder 7"/>
          <p:cNvSpPr>
            <a:spLocks noGrp="1"/>
          </p:cNvSpPr>
          <p:nvPr>
            <p:ph type="body" sz="quarter" idx="13" hasCustomPrompt="1"/>
          </p:nvPr>
        </p:nvSpPr>
        <p:spPr>
          <a:xfrm>
            <a:off x="576000" y="914400"/>
            <a:ext cx="7956000" cy="381000"/>
          </a:xfrm>
        </p:spPr>
        <p:txBody>
          <a:bodyPr>
            <a:noAutofit/>
          </a:bodyPr>
          <a:lstStyle>
            <a:lvl1pPr marL="0" indent="0" algn="l">
              <a:spcBef>
                <a:spcPts val="0"/>
              </a:spcBef>
              <a:defRPr sz="1800" b="0"/>
            </a:lvl1pPr>
            <a:lvl2pPr marL="0" indent="0" algn="l">
              <a:spcBef>
                <a:spcPts val="0"/>
              </a:spcBef>
              <a:defRPr sz="1800" b="0"/>
            </a:lvl2pPr>
            <a:lvl3pPr marL="0" indent="0" algn="l">
              <a:spcBef>
                <a:spcPts val="0"/>
              </a:spcBef>
              <a:defRPr sz="1800" b="0"/>
            </a:lvl3pPr>
            <a:lvl4pPr marL="0" indent="0" algn="l">
              <a:spcBef>
                <a:spcPts val="0"/>
              </a:spcBef>
              <a:defRPr sz="1800" b="0"/>
            </a:lvl4pPr>
            <a:lvl5pPr marL="0" indent="0" algn="l">
              <a:spcBef>
                <a:spcPts val="0"/>
              </a:spcBef>
              <a:defRPr sz="1800" b="0"/>
            </a:lvl5pPr>
          </a:lstStyle>
          <a:p>
            <a:pPr lvl="0"/>
            <a:r>
              <a:rPr lang="en-GB" dirty="0" smtClean="0"/>
              <a:t>Subtitle</a:t>
            </a:r>
            <a:endParaRPr lang="en-GB" dirty="0"/>
          </a:p>
        </p:txBody>
      </p:sp>
      <p:sp>
        <p:nvSpPr>
          <p:cNvPr id="8" name="Picture Placeholder 6"/>
          <p:cNvSpPr>
            <a:spLocks noGrp="1"/>
          </p:cNvSpPr>
          <p:nvPr>
            <p:ph type="pic" sz="quarter" idx="14" hasCustomPrompt="1"/>
          </p:nvPr>
        </p:nvSpPr>
        <p:spPr>
          <a:xfrm>
            <a:off x="587375" y="1722438"/>
            <a:ext cx="3906000" cy="4068762"/>
          </a:xfrm>
        </p:spPr>
        <p:txBody>
          <a:bodyPr tIns="396000" bIns="0" anchor="t">
            <a:normAutofit/>
          </a:bodyPr>
          <a:lstStyle>
            <a:lvl1pPr algn="ctr">
              <a:spcBef>
                <a:spcPts val="0"/>
              </a:spcBef>
              <a:defRPr sz="1400"/>
            </a:lvl1pPr>
          </a:lstStyle>
          <a:p>
            <a:r>
              <a:rPr lang="en-US" dirty="0" smtClean="0"/>
              <a:t>To insert a Mindshare image, select the placeholder to fill and then, on the Mindshare tab of the ribbon, click Mindshare Images. To insert an image from your files,  click the icon in the centre of the placeholder.</a:t>
            </a:r>
            <a:endParaRPr lang="en-GB" dirty="0"/>
          </a:p>
        </p:txBody>
      </p:sp>
      <p:sp>
        <p:nvSpPr>
          <p:cNvPr id="10" name="Picture Placeholder 6"/>
          <p:cNvSpPr>
            <a:spLocks noGrp="1"/>
          </p:cNvSpPr>
          <p:nvPr>
            <p:ph type="pic" sz="quarter" idx="18"/>
          </p:nvPr>
        </p:nvSpPr>
        <p:spPr>
          <a:xfrm>
            <a:off x="4628399" y="1722438"/>
            <a:ext cx="3906000" cy="4068762"/>
          </a:xfrm>
        </p:spPr>
        <p:txBody>
          <a:bodyPr tIns="914400" bIns="0" anchor="t">
            <a:normAutofit/>
          </a:bodyPr>
          <a:lstStyle>
            <a:lvl1pPr algn="ctr">
              <a:spcBef>
                <a:spcPts val="0"/>
              </a:spcBef>
              <a:defRPr sz="1400"/>
            </a:lvl1pPr>
          </a:lstStyle>
          <a:p>
            <a:r>
              <a:rPr lang="en-GB" dirty="0" smtClean="0"/>
              <a:t>Click icon to add picture</a:t>
            </a:r>
            <a:endParaRPr lang="en-GB" dirty="0"/>
          </a:p>
        </p:txBody>
      </p:sp>
      <p:sp>
        <p:nvSpPr>
          <p:cNvPr id="9" name="Text Placeholder 14"/>
          <p:cNvSpPr>
            <a:spLocks noGrp="1"/>
          </p:cNvSpPr>
          <p:nvPr>
            <p:ph type="body" sz="quarter" idx="17" hasCustomPrompt="1"/>
          </p:nvPr>
        </p:nvSpPr>
        <p:spPr>
          <a:xfrm>
            <a:off x="4628399" y="5593200"/>
            <a:ext cx="3906000" cy="198000"/>
          </a:xfrm>
          <a:solidFill>
            <a:srgbClr val="595959">
              <a:alpha val="68000"/>
            </a:srgbClr>
          </a:solidFill>
        </p:spPr>
        <p:txBody>
          <a:bodyPr rIns="36000" anchor="ctr">
            <a:noAutofit/>
          </a:bodyPr>
          <a:lstStyle>
            <a:lvl1pPr marL="0" indent="0" algn="r">
              <a:buFont typeface="Arial" pitchFamily="34" charset="0"/>
              <a:buNone/>
              <a:defRPr sz="1000" b="0">
                <a:solidFill>
                  <a:srgbClr val="FFFFFF"/>
                </a:solidFill>
              </a:defRPr>
            </a:lvl1pPr>
            <a:lvl2pPr marL="446238" indent="0" algn="r">
              <a:buFont typeface="Arial" pitchFamily="34" charset="0"/>
              <a:buNone/>
              <a:defRPr sz="1000" b="0"/>
            </a:lvl2pPr>
            <a:lvl3pPr marL="915987" indent="0" algn="r">
              <a:buFont typeface="Arial" pitchFamily="34" charset="0"/>
              <a:buNone/>
              <a:defRPr sz="1000" b="0"/>
            </a:lvl3pPr>
            <a:lvl4pPr marL="1382400" indent="0" algn="r">
              <a:buFont typeface="Arial" pitchFamily="34" charset="0"/>
              <a:buNone/>
              <a:defRPr sz="1000" b="0"/>
            </a:lvl4pPr>
            <a:lvl5pPr marL="1850400" indent="0" algn="r">
              <a:buFont typeface="Arial" pitchFamily="34" charset="0"/>
              <a:buNone/>
              <a:defRPr sz="1000" b="0"/>
            </a:lvl5pPr>
          </a:lstStyle>
          <a:p>
            <a:pPr lvl="0"/>
            <a:r>
              <a:rPr lang="en-GB" dirty="0" smtClean="0"/>
              <a:t>Photography credit</a:t>
            </a:r>
            <a:endParaRPr lang="en-GB" dirty="0"/>
          </a:p>
        </p:txBody>
      </p:sp>
      <p:sp>
        <p:nvSpPr>
          <p:cNvPr id="11" name="Text Placeholder 14"/>
          <p:cNvSpPr>
            <a:spLocks noGrp="1"/>
          </p:cNvSpPr>
          <p:nvPr>
            <p:ph type="body" sz="quarter" idx="19" hasCustomPrompt="1"/>
          </p:nvPr>
        </p:nvSpPr>
        <p:spPr>
          <a:xfrm>
            <a:off x="587375" y="5593200"/>
            <a:ext cx="3906000" cy="198000"/>
          </a:xfrm>
          <a:solidFill>
            <a:srgbClr val="595959">
              <a:alpha val="68000"/>
            </a:srgbClr>
          </a:solidFill>
        </p:spPr>
        <p:txBody>
          <a:bodyPr rIns="36000" anchor="ctr">
            <a:noAutofit/>
          </a:bodyPr>
          <a:lstStyle>
            <a:lvl1pPr marL="0" indent="0" algn="r">
              <a:buFont typeface="Arial" pitchFamily="34" charset="0"/>
              <a:buNone/>
              <a:defRPr sz="1000" b="0">
                <a:solidFill>
                  <a:srgbClr val="FFFFFF"/>
                </a:solidFill>
              </a:defRPr>
            </a:lvl1pPr>
            <a:lvl2pPr marL="446238" indent="0" algn="r">
              <a:buFont typeface="Arial" pitchFamily="34" charset="0"/>
              <a:buNone/>
              <a:defRPr sz="1000" b="0"/>
            </a:lvl2pPr>
            <a:lvl3pPr marL="915987" indent="0" algn="r">
              <a:buFont typeface="Arial" pitchFamily="34" charset="0"/>
              <a:buNone/>
              <a:defRPr sz="1000" b="0"/>
            </a:lvl3pPr>
            <a:lvl4pPr marL="1382400" indent="0" algn="r">
              <a:buFont typeface="Arial" pitchFamily="34" charset="0"/>
              <a:buNone/>
              <a:defRPr sz="1000" b="0"/>
            </a:lvl4pPr>
            <a:lvl5pPr marL="1850400" indent="0" algn="r">
              <a:buFont typeface="Arial" pitchFamily="34" charset="0"/>
              <a:buNone/>
              <a:defRPr sz="1000" b="0"/>
            </a:lvl5pPr>
          </a:lstStyle>
          <a:p>
            <a:pPr lvl="0"/>
            <a:r>
              <a:rPr lang="en-GB" dirty="0" smtClean="0"/>
              <a:t>Photography credit</a:t>
            </a:r>
            <a:endParaRPr lang="en-GB" dirty="0"/>
          </a:p>
        </p:txBody>
      </p:sp>
    </p:spTree>
    <p:extLst>
      <p:ext uri="{BB962C8B-B14F-4D97-AF65-F5344CB8AC3E}">
        <p14:creationId xmlns:p14="http://schemas.microsoft.com/office/powerpoint/2010/main" val="1369168543"/>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pic>
        <p:nvPicPr>
          <p:cNvPr id="8" name="Picture 7" hidden="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52" y="864"/>
            <a:ext cx="9141696" cy="6856272"/>
          </a:xfrm>
          <a:prstGeom prst="rect">
            <a:avLst/>
          </a:prstGeom>
        </p:spPr>
      </p:pic>
      <p:sp>
        <p:nvSpPr>
          <p:cNvPr id="2" name="Title 1"/>
          <p:cNvSpPr>
            <a:spLocks noGrp="1"/>
          </p:cNvSpPr>
          <p:nvPr>
            <p:ph type="title"/>
          </p:nvPr>
        </p:nvSpPr>
        <p:spPr>
          <a:xfrm>
            <a:off x="576000" y="494975"/>
            <a:ext cx="7956000" cy="419425"/>
          </a:xfrm>
        </p:spPr>
        <p:txBody>
          <a:bodyPr anchor="t">
            <a:normAutofit/>
          </a:bodyPr>
          <a:lstStyle>
            <a:lvl1pPr algn="l">
              <a:defRPr sz="2400" b="1"/>
            </a:lvl1pPr>
          </a:lstStyle>
          <a:p>
            <a:r>
              <a:rPr lang="en-GB" smtClean="0"/>
              <a:t>Click to edit Master title style</a:t>
            </a:r>
            <a:endParaRPr lang="en-GB"/>
          </a:p>
        </p:txBody>
      </p:sp>
      <p:sp>
        <p:nvSpPr>
          <p:cNvPr id="4" name="Text Placeholder 3"/>
          <p:cNvSpPr>
            <a:spLocks noGrp="1"/>
          </p:cNvSpPr>
          <p:nvPr>
            <p:ph type="body" sz="half" idx="2"/>
          </p:nvPr>
        </p:nvSpPr>
        <p:spPr>
          <a:xfrm>
            <a:off x="587374" y="1722439"/>
            <a:ext cx="3160800" cy="4067562"/>
          </a:xfrm>
        </p:spPr>
        <p:txBody>
          <a:bodyPr>
            <a:normAutofit/>
          </a:bodyPr>
          <a:lstStyle>
            <a:lvl1pPr marL="0" indent="0">
              <a:buNone/>
              <a:defRPr sz="1800" b="0"/>
            </a:lvl1pPr>
            <a:lvl2pPr marL="0" indent="0">
              <a:buNone/>
              <a:defRPr sz="1600"/>
            </a:lvl2pPr>
            <a:lvl3pPr marL="291600" indent="-133200">
              <a:buFont typeface="Arial" pitchFamily="34" charset="0"/>
              <a:buChar char="•"/>
              <a:defRPr sz="1400"/>
            </a:lvl3pPr>
            <a:lvl4pPr marL="525600" indent="-133200">
              <a:buFont typeface="Arial" pitchFamily="34" charset="0"/>
              <a:buChar char="•"/>
              <a:defRPr sz="1200"/>
            </a:lvl4pPr>
            <a:lvl5pPr marL="525600" indent="-133200">
              <a:buFont typeface="Arial" pitchFamily="34" charset="0"/>
              <a:buChar char="•"/>
              <a:defRPr sz="1200"/>
            </a:lvl5pPr>
            <a:lvl6pPr marL="525600" indent="-133200">
              <a:buFont typeface="Arial" pitchFamily="34" charset="0"/>
              <a:buChar char="•"/>
              <a:defRPr sz="1200"/>
            </a:lvl6pPr>
            <a:lvl7pPr marL="525600" indent="-133200">
              <a:buFont typeface="Arial" pitchFamily="34" charset="0"/>
              <a:buChar char="•"/>
              <a:defRPr sz="1200"/>
            </a:lvl7pPr>
            <a:lvl8pPr marL="525600" indent="-133200">
              <a:buFont typeface="Arial" pitchFamily="34" charset="0"/>
              <a:buChar char="•"/>
              <a:defRPr sz="1200"/>
            </a:lvl8pPr>
            <a:lvl9pPr marL="525600" indent="-133200">
              <a:buFont typeface="Arial" pitchFamily="34" charset="0"/>
              <a:buChar char="•"/>
              <a:defRPr sz="12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smtClean="0"/>
          </a:p>
        </p:txBody>
      </p:sp>
      <p:sp>
        <p:nvSpPr>
          <p:cNvPr id="6" name="Footer Placeholder 5"/>
          <p:cNvSpPr>
            <a:spLocks noGrp="1"/>
          </p:cNvSpPr>
          <p:nvPr>
            <p:ph type="ftr" sz="quarter" idx="11"/>
          </p:nvPr>
        </p:nvSpPr>
        <p:spPr/>
        <p:txBody>
          <a:bodyPr/>
          <a:lstStyle/>
          <a:p>
            <a:r>
              <a:rPr lang="en-GB" noProof="0" smtClean="0"/>
              <a:t>To update this brand zone text, on the Insert tab, click Header &amp; Footer</a:t>
            </a:r>
            <a:endParaRPr lang="en-GB" noProof="0"/>
          </a:p>
        </p:txBody>
      </p:sp>
      <p:sp>
        <p:nvSpPr>
          <p:cNvPr id="7" name="Slide Number Placeholder 6"/>
          <p:cNvSpPr>
            <a:spLocks noGrp="1"/>
          </p:cNvSpPr>
          <p:nvPr>
            <p:ph type="sldNum" sz="quarter" idx="12"/>
          </p:nvPr>
        </p:nvSpPr>
        <p:spPr/>
        <p:txBody>
          <a:bodyPr/>
          <a:lstStyle/>
          <a:p>
            <a:fld id="{DF28FB93-0A08-4E7D-8E63-9EFA29F1E093}" type="slidenum">
              <a:rPr lang="en-GB" noProof="0" smtClean="0"/>
              <a:pPr/>
              <a:t>‹#›</a:t>
            </a:fld>
            <a:endParaRPr lang="en-GB" noProof="0"/>
          </a:p>
        </p:txBody>
      </p:sp>
      <p:sp>
        <p:nvSpPr>
          <p:cNvPr id="11" name="Picture Placeholder 2"/>
          <p:cNvSpPr>
            <a:spLocks noGrp="1"/>
          </p:cNvSpPr>
          <p:nvPr>
            <p:ph type="pic" idx="18"/>
          </p:nvPr>
        </p:nvSpPr>
        <p:spPr>
          <a:xfrm>
            <a:off x="4614000" y="1722437"/>
            <a:ext cx="1908000" cy="1980000"/>
          </a:xfrm>
        </p:spPr>
        <p:txBody>
          <a:bodyPr tIns="228600">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smtClean="0"/>
              <a:t>Click icon to add picture</a:t>
            </a:r>
            <a:endParaRPr lang="en-GB" dirty="0"/>
          </a:p>
        </p:txBody>
      </p:sp>
      <p:sp>
        <p:nvSpPr>
          <p:cNvPr id="12" name="Picture Placeholder 2"/>
          <p:cNvSpPr>
            <a:spLocks noGrp="1"/>
          </p:cNvSpPr>
          <p:nvPr>
            <p:ph type="pic" idx="19" hasCustomPrompt="1"/>
          </p:nvPr>
        </p:nvSpPr>
        <p:spPr>
          <a:xfrm>
            <a:off x="4614000" y="3811200"/>
            <a:ext cx="3920400" cy="1980000"/>
          </a:xfrm>
        </p:spPr>
        <p:txBody>
          <a:bodyPr tIns="72000">
            <a:normAutofit/>
          </a:bodyPr>
          <a:lstStyle>
            <a:lvl1pPr marL="0" indent="0" algn="ctr">
              <a:buNone/>
              <a:defRPr sz="11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To insert a Mindshare image, select the placeholder to fill and then, on the Mindshare tab of the ribbon, click Mindshare Images. To insert an image from your files, click the icon in the centre of the placeholder.</a:t>
            </a:r>
            <a:endParaRPr lang="en-GB" dirty="0"/>
          </a:p>
        </p:txBody>
      </p:sp>
      <p:sp>
        <p:nvSpPr>
          <p:cNvPr id="15" name="Picture Placeholder 2"/>
          <p:cNvSpPr>
            <a:spLocks noGrp="1"/>
          </p:cNvSpPr>
          <p:nvPr>
            <p:ph type="pic" idx="21"/>
          </p:nvPr>
        </p:nvSpPr>
        <p:spPr>
          <a:xfrm>
            <a:off x="6626400" y="1722437"/>
            <a:ext cx="1908000" cy="1980000"/>
          </a:xfrm>
        </p:spPr>
        <p:txBody>
          <a:bodyPr tIns="228600">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smtClean="0"/>
              <a:t>Click icon to add picture</a:t>
            </a:r>
            <a:endParaRPr lang="en-GB" dirty="0"/>
          </a:p>
        </p:txBody>
      </p:sp>
      <p:sp>
        <p:nvSpPr>
          <p:cNvPr id="9" name="Text Placeholder 14"/>
          <p:cNvSpPr>
            <a:spLocks noGrp="1"/>
          </p:cNvSpPr>
          <p:nvPr>
            <p:ph type="body" sz="quarter" idx="17" hasCustomPrompt="1"/>
          </p:nvPr>
        </p:nvSpPr>
        <p:spPr>
          <a:xfrm>
            <a:off x="4614000" y="5593200"/>
            <a:ext cx="3920400" cy="198000"/>
          </a:xfrm>
          <a:solidFill>
            <a:srgbClr val="595959">
              <a:alpha val="68000"/>
            </a:srgbClr>
          </a:solidFill>
        </p:spPr>
        <p:txBody>
          <a:bodyPr rIns="36000" anchor="ctr">
            <a:noAutofit/>
          </a:bodyPr>
          <a:lstStyle>
            <a:lvl1pPr marL="0" indent="0" algn="r">
              <a:buFont typeface="Arial" pitchFamily="34" charset="0"/>
              <a:buNone/>
              <a:defRPr sz="1000" b="0">
                <a:solidFill>
                  <a:srgbClr val="FFFFFF"/>
                </a:solidFill>
              </a:defRPr>
            </a:lvl1pPr>
            <a:lvl2pPr marL="446238" indent="0" algn="r">
              <a:buFont typeface="Arial" pitchFamily="34" charset="0"/>
              <a:buNone/>
              <a:defRPr sz="1000" b="0"/>
            </a:lvl2pPr>
            <a:lvl3pPr marL="915987" indent="0" algn="r">
              <a:buFont typeface="Arial" pitchFamily="34" charset="0"/>
              <a:buNone/>
              <a:defRPr sz="1000" b="0"/>
            </a:lvl3pPr>
            <a:lvl4pPr marL="1382400" indent="0" algn="r">
              <a:buFont typeface="Arial" pitchFamily="34" charset="0"/>
              <a:buNone/>
              <a:defRPr sz="1000" b="0"/>
            </a:lvl4pPr>
            <a:lvl5pPr marL="1850400" indent="0" algn="r">
              <a:buFont typeface="Arial" pitchFamily="34" charset="0"/>
              <a:buNone/>
              <a:defRPr sz="1000" b="0"/>
            </a:lvl5pPr>
          </a:lstStyle>
          <a:p>
            <a:pPr lvl="0"/>
            <a:r>
              <a:rPr lang="en-GB" dirty="0" smtClean="0"/>
              <a:t>Photography credit</a:t>
            </a:r>
            <a:endParaRPr lang="en-GB" dirty="0"/>
          </a:p>
        </p:txBody>
      </p:sp>
      <p:sp>
        <p:nvSpPr>
          <p:cNvPr id="13" name="Text Placeholder 14"/>
          <p:cNvSpPr>
            <a:spLocks noGrp="1"/>
          </p:cNvSpPr>
          <p:nvPr>
            <p:ph type="body" sz="quarter" idx="20" hasCustomPrompt="1"/>
          </p:nvPr>
        </p:nvSpPr>
        <p:spPr>
          <a:xfrm>
            <a:off x="4614000" y="3504437"/>
            <a:ext cx="1908000" cy="198000"/>
          </a:xfrm>
          <a:solidFill>
            <a:srgbClr val="595959">
              <a:alpha val="68000"/>
            </a:srgbClr>
          </a:solidFill>
        </p:spPr>
        <p:txBody>
          <a:bodyPr rIns="36000" anchor="ctr">
            <a:noAutofit/>
          </a:bodyPr>
          <a:lstStyle>
            <a:lvl1pPr marL="0" indent="0" algn="r">
              <a:buFont typeface="Arial" pitchFamily="34" charset="0"/>
              <a:buNone/>
              <a:defRPr sz="1000" b="0">
                <a:solidFill>
                  <a:srgbClr val="FFFFFF"/>
                </a:solidFill>
              </a:defRPr>
            </a:lvl1pPr>
            <a:lvl2pPr marL="446238" indent="0" algn="r">
              <a:buFont typeface="Arial" pitchFamily="34" charset="0"/>
              <a:buNone/>
              <a:defRPr sz="1000" b="0"/>
            </a:lvl2pPr>
            <a:lvl3pPr marL="915987" indent="0" algn="r">
              <a:buFont typeface="Arial" pitchFamily="34" charset="0"/>
              <a:buNone/>
              <a:defRPr sz="1000" b="0"/>
            </a:lvl3pPr>
            <a:lvl4pPr marL="1382400" indent="0" algn="r">
              <a:buFont typeface="Arial" pitchFamily="34" charset="0"/>
              <a:buNone/>
              <a:defRPr sz="1000" b="0"/>
            </a:lvl4pPr>
            <a:lvl5pPr marL="1850400" indent="0" algn="r">
              <a:buFont typeface="Arial" pitchFamily="34" charset="0"/>
              <a:buNone/>
              <a:defRPr sz="1000" b="0"/>
            </a:lvl5pPr>
          </a:lstStyle>
          <a:p>
            <a:pPr lvl="0"/>
            <a:r>
              <a:rPr lang="en-GB" dirty="0" smtClean="0"/>
              <a:t>Photography credit</a:t>
            </a:r>
            <a:endParaRPr lang="en-GB" dirty="0"/>
          </a:p>
        </p:txBody>
      </p:sp>
      <p:sp>
        <p:nvSpPr>
          <p:cNvPr id="16" name="Text Placeholder 14"/>
          <p:cNvSpPr>
            <a:spLocks noGrp="1"/>
          </p:cNvSpPr>
          <p:nvPr>
            <p:ph type="body" sz="quarter" idx="22" hasCustomPrompt="1"/>
          </p:nvPr>
        </p:nvSpPr>
        <p:spPr>
          <a:xfrm>
            <a:off x="6626400" y="3504437"/>
            <a:ext cx="1908000" cy="198000"/>
          </a:xfrm>
          <a:solidFill>
            <a:srgbClr val="595959">
              <a:alpha val="68000"/>
            </a:srgbClr>
          </a:solidFill>
        </p:spPr>
        <p:txBody>
          <a:bodyPr rIns="36000" anchor="ctr">
            <a:noAutofit/>
          </a:bodyPr>
          <a:lstStyle>
            <a:lvl1pPr marL="0" indent="0" algn="r">
              <a:buFont typeface="Arial" pitchFamily="34" charset="0"/>
              <a:buNone/>
              <a:defRPr sz="1000" b="0">
                <a:solidFill>
                  <a:srgbClr val="FFFFFF"/>
                </a:solidFill>
              </a:defRPr>
            </a:lvl1pPr>
            <a:lvl2pPr marL="446238" indent="0" algn="r">
              <a:buFont typeface="Arial" pitchFamily="34" charset="0"/>
              <a:buNone/>
              <a:defRPr sz="1000" b="0"/>
            </a:lvl2pPr>
            <a:lvl3pPr marL="915987" indent="0" algn="r">
              <a:buFont typeface="Arial" pitchFamily="34" charset="0"/>
              <a:buNone/>
              <a:defRPr sz="1000" b="0"/>
            </a:lvl3pPr>
            <a:lvl4pPr marL="1382400" indent="0" algn="r">
              <a:buFont typeface="Arial" pitchFamily="34" charset="0"/>
              <a:buNone/>
              <a:defRPr sz="1000" b="0"/>
            </a:lvl4pPr>
            <a:lvl5pPr marL="1850400" indent="0" algn="r">
              <a:buFont typeface="Arial" pitchFamily="34" charset="0"/>
              <a:buNone/>
              <a:defRPr sz="1000" b="0"/>
            </a:lvl5pPr>
          </a:lstStyle>
          <a:p>
            <a:pPr lvl="0"/>
            <a:r>
              <a:rPr lang="en-GB" dirty="0" smtClean="0"/>
              <a:t>Photography credit</a:t>
            </a:r>
            <a:endParaRPr lang="en-GB" dirty="0"/>
          </a:p>
        </p:txBody>
      </p:sp>
      <p:sp>
        <p:nvSpPr>
          <p:cNvPr id="14" name="Text Placeholder 7"/>
          <p:cNvSpPr>
            <a:spLocks noGrp="1"/>
          </p:cNvSpPr>
          <p:nvPr>
            <p:ph type="body" sz="quarter" idx="13" hasCustomPrompt="1"/>
          </p:nvPr>
        </p:nvSpPr>
        <p:spPr>
          <a:xfrm>
            <a:off x="576000" y="914400"/>
            <a:ext cx="7956000" cy="381000"/>
          </a:xfrm>
        </p:spPr>
        <p:txBody>
          <a:bodyPr>
            <a:noAutofit/>
          </a:bodyPr>
          <a:lstStyle>
            <a:lvl1pPr marL="0" indent="0" algn="l">
              <a:spcBef>
                <a:spcPts val="0"/>
              </a:spcBef>
              <a:defRPr sz="1800" b="0"/>
            </a:lvl1pPr>
            <a:lvl2pPr marL="0" indent="0" algn="l">
              <a:spcBef>
                <a:spcPts val="0"/>
              </a:spcBef>
              <a:defRPr sz="1800" b="0"/>
            </a:lvl2pPr>
            <a:lvl3pPr marL="0" indent="0" algn="l">
              <a:spcBef>
                <a:spcPts val="0"/>
              </a:spcBef>
              <a:defRPr sz="1800" b="0"/>
            </a:lvl3pPr>
            <a:lvl4pPr marL="0" indent="0" algn="l">
              <a:spcBef>
                <a:spcPts val="0"/>
              </a:spcBef>
              <a:defRPr sz="1800" b="0"/>
            </a:lvl4pPr>
            <a:lvl5pPr marL="0" indent="0" algn="l">
              <a:spcBef>
                <a:spcPts val="0"/>
              </a:spcBef>
              <a:defRPr sz="1800" b="0"/>
            </a:lvl5pPr>
          </a:lstStyle>
          <a:p>
            <a:pPr lvl="0"/>
            <a:r>
              <a:rPr lang="en-GB" dirty="0" smtClean="0"/>
              <a:t>Subtitle</a:t>
            </a:r>
            <a:endParaRPr lang="en-GB" dirty="0"/>
          </a:p>
        </p:txBody>
      </p:sp>
    </p:spTree>
    <p:extLst>
      <p:ext uri="{BB962C8B-B14F-4D97-AF65-F5344CB8AC3E}">
        <p14:creationId xmlns:p14="http://schemas.microsoft.com/office/powerpoint/2010/main" val="2870775276"/>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 Pictur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dirty="0"/>
          </a:p>
        </p:txBody>
      </p:sp>
      <p:sp>
        <p:nvSpPr>
          <p:cNvPr id="4" name="Footer Placeholder 3"/>
          <p:cNvSpPr>
            <a:spLocks noGrp="1"/>
          </p:cNvSpPr>
          <p:nvPr>
            <p:ph type="ftr" sz="quarter" idx="11"/>
          </p:nvPr>
        </p:nvSpPr>
        <p:spPr/>
        <p:txBody>
          <a:bodyPr/>
          <a:lstStyle/>
          <a:p>
            <a:r>
              <a:rPr lang="en-GB" noProof="0" smtClean="0"/>
              <a:t>To update this brand zone text, on the Insert tab, click Header &amp; Footer</a:t>
            </a:r>
            <a:endParaRPr lang="en-GB" noProof="0"/>
          </a:p>
        </p:txBody>
      </p:sp>
      <p:sp>
        <p:nvSpPr>
          <p:cNvPr id="5" name="Slide Number Placeholder 4"/>
          <p:cNvSpPr>
            <a:spLocks noGrp="1"/>
          </p:cNvSpPr>
          <p:nvPr>
            <p:ph type="sldNum" sz="quarter" idx="12"/>
          </p:nvPr>
        </p:nvSpPr>
        <p:spPr/>
        <p:txBody>
          <a:bodyPr/>
          <a:lstStyle/>
          <a:p>
            <a:fld id="{DF28FB93-0A08-4E7D-8E63-9EFA29F1E093}" type="slidenum">
              <a:rPr lang="en-GB" noProof="0" smtClean="0"/>
              <a:pPr/>
              <a:t>‹#›</a:t>
            </a:fld>
            <a:endParaRPr lang="en-GB" noProof="0"/>
          </a:p>
        </p:txBody>
      </p:sp>
      <p:sp>
        <p:nvSpPr>
          <p:cNvPr id="6" name="Text Placeholder 7"/>
          <p:cNvSpPr>
            <a:spLocks noGrp="1"/>
          </p:cNvSpPr>
          <p:nvPr>
            <p:ph type="body" sz="quarter" idx="13" hasCustomPrompt="1"/>
          </p:nvPr>
        </p:nvSpPr>
        <p:spPr>
          <a:xfrm>
            <a:off x="576000" y="914400"/>
            <a:ext cx="7956000" cy="381000"/>
          </a:xfrm>
        </p:spPr>
        <p:txBody>
          <a:bodyPr>
            <a:noAutofit/>
          </a:bodyPr>
          <a:lstStyle>
            <a:lvl1pPr marL="0" indent="0" algn="l">
              <a:spcBef>
                <a:spcPts val="0"/>
              </a:spcBef>
              <a:defRPr sz="1800" b="0"/>
            </a:lvl1pPr>
            <a:lvl2pPr marL="0" indent="0" algn="l">
              <a:spcBef>
                <a:spcPts val="0"/>
              </a:spcBef>
              <a:defRPr sz="1800" b="0"/>
            </a:lvl2pPr>
            <a:lvl3pPr marL="0" indent="0" algn="l">
              <a:spcBef>
                <a:spcPts val="0"/>
              </a:spcBef>
              <a:defRPr sz="1800" b="0"/>
            </a:lvl3pPr>
            <a:lvl4pPr marL="0" indent="0" algn="l">
              <a:spcBef>
                <a:spcPts val="0"/>
              </a:spcBef>
              <a:defRPr sz="1800" b="0"/>
            </a:lvl4pPr>
            <a:lvl5pPr marL="0" indent="0" algn="l">
              <a:spcBef>
                <a:spcPts val="0"/>
              </a:spcBef>
              <a:defRPr sz="1800" b="0"/>
            </a:lvl5pPr>
          </a:lstStyle>
          <a:p>
            <a:pPr lvl="0"/>
            <a:r>
              <a:rPr lang="en-GB" dirty="0" smtClean="0"/>
              <a:t>Subtitle</a:t>
            </a:r>
            <a:endParaRPr lang="en-GB" dirty="0"/>
          </a:p>
        </p:txBody>
      </p:sp>
      <p:sp>
        <p:nvSpPr>
          <p:cNvPr id="8" name="Picture Placeholder 6"/>
          <p:cNvSpPr>
            <a:spLocks noGrp="1"/>
          </p:cNvSpPr>
          <p:nvPr>
            <p:ph type="pic" sz="quarter" idx="14" hasCustomPrompt="1"/>
          </p:nvPr>
        </p:nvSpPr>
        <p:spPr>
          <a:xfrm>
            <a:off x="587374" y="1722438"/>
            <a:ext cx="2574467" cy="4068762"/>
          </a:xfrm>
        </p:spPr>
        <p:txBody>
          <a:bodyPr tIns="396000" bIns="0" anchor="t">
            <a:normAutofit/>
          </a:bodyPr>
          <a:lstStyle>
            <a:lvl1pPr algn="ctr">
              <a:spcBef>
                <a:spcPts val="0"/>
              </a:spcBef>
              <a:defRPr sz="1200"/>
            </a:lvl1pPr>
          </a:lstStyle>
          <a:p>
            <a:r>
              <a:rPr lang="en-US" dirty="0" smtClean="0"/>
              <a:t>To insert a Mindshare image, select the placeholder to fill and then, on the Mindshare tab of the ribbon, click Mindshare Images. To insert an image from your files, </a:t>
            </a:r>
            <a:br>
              <a:rPr lang="en-US" dirty="0" smtClean="0"/>
            </a:br>
            <a:r>
              <a:rPr lang="en-US" dirty="0" smtClean="0"/>
              <a:t>click the icon in the centre of the placeholder.</a:t>
            </a:r>
            <a:endParaRPr lang="en-GB" dirty="0"/>
          </a:p>
        </p:txBody>
      </p:sp>
      <p:sp>
        <p:nvSpPr>
          <p:cNvPr id="12" name="Picture Placeholder 6"/>
          <p:cNvSpPr>
            <a:spLocks noGrp="1"/>
          </p:cNvSpPr>
          <p:nvPr>
            <p:ph type="pic" sz="quarter" idx="20"/>
          </p:nvPr>
        </p:nvSpPr>
        <p:spPr>
          <a:xfrm>
            <a:off x="3284766" y="1722438"/>
            <a:ext cx="2574467" cy="4068762"/>
          </a:xfrm>
        </p:spPr>
        <p:txBody>
          <a:bodyPr tIns="914400" bIns="0" anchor="t">
            <a:normAutofit/>
          </a:bodyPr>
          <a:lstStyle>
            <a:lvl1pPr algn="ctr">
              <a:spcBef>
                <a:spcPts val="0"/>
              </a:spcBef>
              <a:defRPr sz="1200"/>
            </a:lvl1pPr>
          </a:lstStyle>
          <a:p>
            <a:r>
              <a:rPr lang="en-GB" dirty="0" smtClean="0"/>
              <a:t>Click icon to add picture</a:t>
            </a:r>
            <a:endParaRPr lang="en-GB" dirty="0"/>
          </a:p>
        </p:txBody>
      </p:sp>
      <p:sp>
        <p:nvSpPr>
          <p:cNvPr id="13" name="Picture Placeholder 6"/>
          <p:cNvSpPr>
            <a:spLocks noGrp="1"/>
          </p:cNvSpPr>
          <p:nvPr>
            <p:ph type="pic" sz="quarter" idx="21"/>
          </p:nvPr>
        </p:nvSpPr>
        <p:spPr>
          <a:xfrm>
            <a:off x="5959932" y="1722438"/>
            <a:ext cx="2574467" cy="4068762"/>
          </a:xfrm>
        </p:spPr>
        <p:txBody>
          <a:bodyPr tIns="914400" bIns="0" anchor="t">
            <a:normAutofit/>
          </a:bodyPr>
          <a:lstStyle>
            <a:lvl1pPr algn="ctr">
              <a:spcBef>
                <a:spcPts val="0"/>
              </a:spcBef>
              <a:defRPr sz="1200"/>
            </a:lvl1pPr>
          </a:lstStyle>
          <a:p>
            <a:r>
              <a:rPr lang="en-GB" dirty="0" smtClean="0"/>
              <a:t>Click icon to add picture</a:t>
            </a:r>
            <a:endParaRPr lang="en-GB" dirty="0"/>
          </a:p>
        </p:txBody>
      </p:sp>
      <p:sp>
        <p:nvSpPr>
          <p:cNvPr id="9" name="Text Placeholder 14"/>
          <p:cNvSpPr>
            <a:spLocks noGrp="1"/>
          </p:cNvSpPr>
          <p:nvPr>
            <p:ph type="body" sz="quarter" idx="17" hasCustomPrompt="1"/>
          </p:nvPr>
        </p:nvSpPr>
        <p:spPr>
          <a:xfrm>
            <a:off x="5960399" y="5593200"/>
            <a:ext cx="2574000" cy="198000"/>
          </a:xfrm>
          <a:solidFill>
            <a:srgbClr val="595959">
              <a:alpha val="68000"/>
            </a:srgbClr>
          </a:solidFill>
        </p:spPr>
        <p:txBody>
          <a:bodyPr rIns="36000" anchor="ctr">
            <a:noAutofit/>
          </a:bodyPr>
          <a:lstStyle>
            <a:lvl1pPr marL="0" indent="0" algn="r">
              <a:buFont typeface="Arial" pitchFamily="34" charset="0"/>
              <a:buNone/>
              <a:defRPr sz="1000" b="0">
                <a:solidFill>
                  <a:srgbClr val="FFFFFF"/>
                </a:solidFill>
              </a:defRPr>
            </a:lvl1pPr>
            <a:lvl2pPr marL="446238" indent="0" algn="r">
              <a:buFont typeface="Arial" pitchFamily="34" charset="0"/>
              <a:buNone/>
              <a:defRPr sz="1000" b="0"/>
            </a:lvl2pPr>
            <a:lvl3pPr marL="915987" indent="0" algn="r">
              <a:buFont typeface="Arial" pitchFamily="34" charset="0"/>
              <a:buNone/>
              <a:defRPr sz="1000" b="0"/>
            </a:lvl3pPr>
            <a:lvl4pPr marL="1382400" indent="0" algn="r">
              <a:buFont typeface="Arial" pitchFamily="34" charset="0"/>
              <a:buNone/>
              <a:defRPr sz="1000" b="0"/>
            </a:lvl4pPr>
            <a:lvl5pPr marL="1850400" indent="0" algn="r">
              <a:buFont typeface="Arial" pitchFamily="34" charset="0"/>
              <a:buNone/>
              <a:defRPr sz="1000" b="0"/>
            </a:lvl5pPr>
          </a:lstStyle>
          <a:p>
            <a:pPr lvl="0"/>
            <a:r>
              <a:rPr lang="en-GB" dirty="0" smtClean="0"/>
              <a:t>Photography credit</a:t>
            </a:r>
            <a:endParaRPr lang="en-GB" dirty="0"/>
          </a:p>
        </p:txBody>
      </p:sp>
      <p:sp>
        <p:nvSpPr>
          <p:cNvPr id="14" name="Text Placeholder 14"/>
          <p:cNvSpPr>
            <a:spLocks noGrp="1"/>
          </p:cNvSpPr>
          <p:nvPr>
            <p:ph type="body" sz="quarter" idx="22" hasCustomPrompt="1"/>
          </p:nvPr>
        </p:nvSpPr>
        <p:spPr>
          <a:xfrm>
            <a:off x="3285233" y="5593200"/>
            <a:ext cx="2574000" cy="198000"/>
          </a:xfrm>
          <a:solidFill>
            <a:srgbClr val="595959">
              <a:alpha val="68000"/>
            </a:srgbClr>
          </a:solidFill>
        </p:spPr>
        <p:txBody>
          <a:bodyPr rIns="36000" anchor="ctr">
            <a:noAutofit/>
          </a:bodyPr>
          <a:lstStyle>
            <a:lvl1pPr marL="0" indent="0" algn="r">
              <a:buFont typeface="Arial" pitchFamily="34" charset="0"/>
              <a:buNone/>
              <a:defRPr sz="1000" b="0">
                <a:solidFill>
                  <a:srgbClr val="FFFFFF"/>
                </a:solidFill>
              </a:defRPr>
            </a:lvl1pPr>
            <a:lvl2pPr marL="446238" indent="0" algn="r">
              <a:buFont typeface="Arial" pitchFamily="34" charset="0"/>
              <a:buNone/>
              <a:defRPr sz="1000" b="0"/>
            </a:lvl2pPr>
            <a:lvl3pPr marL="915987" indent="0" algn="r">
              <a:buFont typeface="Arial" pitchFamily="34" charset="0"/>
              <a:buNone/>
              <a:defRPr sz="1000" b="0"/>
            </a:lvl3pPr>
            <a:lvl4pPr marL="1382400" indent="0" algn="r">
              <a:buFont typeface="Arial" pitchFamily="34" charset="0"/>
              <a:buNone/>
              <a:defRPr sz="1000" b="0"/>
            </a:lvl4pPr>
            <a:lvl5pPr marL="1850400" indent="0" algn="r">
              <a:buFont typeface="Arial" pitchFamily="34" charset="0"/>
              <a:buNone/>
              <a:defRPr sz="1000" b="0"/>
            </a:lvl5pPr>
          </a:lstStyle>
          <a:p>
            <a:pPr lvl="0"/>
            <a:r>
              <a:rPr lang="en-GB" dirty="0" smtClean="0"/>
              <a:t>Photography credit</a:t>
            </a:r>
            <a:endParaRPr lang="en-GB" dirty="0"/>
          </a:p>
        </p:txBody>
      </p:sp>
      <p:sp>
        <p:nvSpPr>
          <p:cNvPr id="11" name="Text Placeholder 14"/>
          <p:cNvSpPr>
            <a:spLocks noGrp="1"/>
          </p:cNvSpPr>
          <p:nvPr>
            <p:ph type="body" sz="quarter" idx="19" hasCustomPrompt="1"/>
          </p:nvPr>
        </p:nvSpPr>
        <p:spPr>
          <a:xfrm>
            <a:off x="587375" y="5593200"/>
            <a:ext cx="2574000" cy="198000"/>
          </a:xfrm>
          <a:solidFill>
            <a:srgbClr val="595959">
              <a:alpha val="68000"/>
            </a:srgbClr>
          </a:solidFill>
        </p:spPr>
        <p:txBody>
          <a:bodyPr rIns="36000" anchor="ctr">
            <a:noAutofit/>
          </a:bodyPr>
          <a:lstStyle>
            <a:lvl1pPr marL="0" indent="0" algn="r">
              <a:buFont typeface="Arial" pitchFamily="34" charset="0"/>
              <a:buNone/>
              <a:defRPr sz="1000" b="0">
                <a:solidFill>
                  <a:srgbClr val="FFFFFF"/>
                </a:solidFill>
              </a:defRPr>
            </a:lvl1pPr>
            <a:lvl2pPr marL="446238" indent="0" algn="r">
              <a:buFont typeface="Arial" pitchFamily="34" charset="0"/>
              <a:buNone/>
              <a:defRPr sz="1000" b="0"/>
            </a:lvl2pPr>
            <a:lvl3pPr marL="915987" indent="0" algn="r">
              <a:buFont typeface="Arial" pitchFamily="34" charset="0"/>
              <a:buNone/>
              <a:defRPr sz="1000" b="0"/>
            </a:lvl3pPr>
            <a:lvl4pPr marL="1382400" indent="0" algn="r">
              <a:buFont typeface="Arial" pitchFamily="34" charset="0"/>
              <a:buNone/>
              <a:defRPr sz="1000" b="0"/>
            </a:lvl4pPr>
            <a:lvl5pPr marL="1850400" indent="0" algn="r">
              <a:buFont typeface="Arial" pitchFamily="34" charset="0"/>
              <a:buNone/>
              <a:defRPr sz="1000" b="0"/>
            </a:lvl5pPr>
          </a:lstStyle>
          <a:p>
            <a:pPr lvl="0"/>
            <a:r>
              <a:rPr lang="en-GB" dirty="0" smtClean="0"/>
              <a:t>Photography credit</a:t>
            </a:r>
            <a:endParaRPr lang="en-GB" dirty="0"/>
          </a:p>
        </p:txBody>
      </p:sp>
    </p:spTree>
    <p:extLst>
      <p:ext uri="{BB962C8B-B14F-4D97-AF65-F5344CB8AC3E}">
        <p14:creationId xmlns:p14="http://schemas.microsoft.com/office/powerpoint/2010/main" val="2845967707"/>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4 Pictures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76000" y="494975"/>
            <a:ext cx="7956000" cy="419425"/>
          </a:xfrm>
        </p:spPr>
        <p:txBody>
          <a:bodyPr anchor="t">
            <a:normAutofit/>
          </a:bodyPr>
          <a:lstStyle>
            <a:lvl1pPr algn="l">
              <a:defRPr sz="2400" b="1"/>
            </a:lvl1pPr>
          </a:lstStyle>
          <a:p>
            <a:r>
              <a:rPr lang="en-GB" smtClean="0"/>
              <a:t>Click to edit Master title style</a:t>
            </a:r>
            <a:endParaRPr lang="en-GB"/>
          </a:p>
        </p:txBody>
      </p:sp>
      <p:sp>
        <p:nvSpPr>
          <p:cNvPr id="4" name="Text Placeholder 3"/>
          <p:cNvSpPr>
            <a:spLocks noGrp="1"/>
          </p:cNvSpPr>
          <p:nvPr>
            <p:ph type="body" sz="half" idx="2"/>
          </p:nvPr>
        </p:nvSpPr>
        <p:spPr>
          <a:xfrm>
            <a:off x="587374" y="1722439"/>
            <a:ext cx="3160800" cy="4067562"/>
          </a:xfrm>
        </p:spPr>
        <p:txBody>
          <a:bodyPr>
            <a:normAutofit/>
          </a:bodyPr>
          <a:lstStyle>
            <a:lvl1pPr marL="0" indent="0">
              <a:buNone/>
              <a:defRPr sz="1800" b="0"/>
            </a:lvl1pPr>
            <a:lvl2pPr marL="0" indent="0">
              <a:buNone/>
              <a:defRPr sz="1600"/>
            </a:lvl2pPr>
            <a:lvl3pPr marL="291600" indent="-133200">
              <a:buFont typeface="Arial" pitchFamily="34" charset="0"/>
              <a:buChar char="•"/>
              <a:defRPr sz="1400"/>
            </a:lvl3pPr>
            <a:lvl4pPr marL="525600" indent="-133200">
              <a:buFont typeface="Arial" pitchFamily="34" charset="0"/>
              <a:buChar char="•"/>
              <a:defRPr sz="1200"/>
            </a:lvl4pPr>
            <a:lvl5pPr marL="525600" indent="-133200">
              <a:buFont typeface="Arial" pitchFamily="34" charset="0"/>
              <a:buChar char="•"/>
              <a:defRPr sz="1200"/>
            </a:lvl5pPr>
            <a:lvl6pPr marL="525600" indent="-133200">
              <a:buFont typeface="Arial" pitchFamily="34" charset="0"/>
              <a:buChar char="•"/>
              <a:defRPr sz="1200"/>
            </a:lvl6pPr>
            <a:lvl7pPr marL="525600" indent="-133200">
              <a:buFont typeface="Arial" pitchFamily="34" charset="0"/>
              <a:buChar char="•"/>
              <a:defRPr sz="1200"/>
            </a:lvl7pPr>
            <a:lvl8pPr marL="525600" indent="-133200">
              <a:buFont typeface="Arial" pitchFamily="34" charset="0"/>
              <a:buChar char="•"/>
              <a:defRPr sz="1200"/>
            </a:lvl8pPr>
            <a:lvl9pPr marL="525600" indent="-133200">
              <a:buFont typeface="Arial" pitchFamily="34" charset="0"/>
              <a:buChar char="•"/>
              <a:defRPr sz="12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smtClean="0"/>
          </a:p>
        </p:txBody>
      </p:sp>
      <p:sp>
        <p:nvSpPr>
          <p:cNvPr id="6" name="Footer Placeholder 5"/>
          <p:cNvSpPr>
            <a:spLocks noGrp="1"/>
          </p:cNvSpPr>
          <p:nvPr>
            <p:ph type="ftr" sz="quarter" idx="11"/>
          </p:nvPr>
        </p:nvSpPr>
        <p:spPr/>
        <p:txBody>
          <a:bodyPr/>
          <a:lstStyle/>
          <a:p>
            <a:r>
              <a:rPr lang="en-GB" noProof="0" smtClean="0"/>
              <a:t>To update this brand zone text, on the Insert tab, click Header &amp; Footer</a:t>
            </a:r>
            <a:endParaRPr lang="en-GB" noProof="0"/>
          </a:p>
        </p:txBody>
      </p:sp>
      <p:sp>
        <p:nvSpPr>
          <p:cNvPr id="7" name="Slide Number Placeholder 6"/>
          <p:cNvSpPr>
            <a:spLocks noGrp="1"/>
          </p:cNvSpPr>
          <p:nvPr>
            <p:ph type="sldNum" sz="quarter" idx="12"/>
          </p:nvPr>
        </p:nvSpPr>
        <p:spPr/>
        <p:txBody>
          <a:bodyPr/>
          <a:lstStyle/>
          <a:p>
            <a:fld id="{DF28FB93-0A08-4E7D-8E63-9EFA29F1E093}" type="slidenum">
              <a:rPr lang="en-GB" noProof="0" smtClean="0"/>
              <a:pPr/>
              <a:t>‹#›</a:t>
            </a:fld>
            <a:endParaRPr lang="en-GB" noProof="0"/>
          </a:p>
        </p:txBody>
      </p:sp>
      <p:sp>
        <p:nvSpPr>
          <p:cNvPr id="11" name="Picture Placeholder 2"/>
          <p:cNvSpPr>
            <a:spLocks noGrp="1"/>
          </p:cNvSpPr>
          <p:nvPr>
            <p:ph type="pic" idx="18" hasCustomPrompt="1"/>
          </p:nvPr>
        </p:nvSpPr>
        <p:spPr>
          <a:xfrm>
            <a:off x="4614000" y="1722437"/>
            <a:ext cx="1908000" cy="1980000"/>
          </a:xfrm>
        </p:spPr>
        <p:txBody>
          <a:bodyPr tIns="228600">
            <a:normAutofit/>
          </a:bodyPr>
          <a:lstStyle>
            <a:lvl1pPr marL="0" indent="0" algn="ctr">
              <a:buNone/>
              <a:defRPr sz="9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To insert a Mindshare image, select the placeholder to fill and then, on the Mindshare tab of the ribbon, click Mindshare Images.</a:t>
            </a:r>
            <a:endParaRPr lang="en-GB" dirty="0"/>
          </a:p>
        </p:txBody>
      </p:sp>
      <p:sp>
        <p:nvSpPr>
          <p:cNvPr id="15" name="Picture Placeholder 2"/>
          <p:cNvSpPr>
            <a:spLocks noGrp="1"/>
          </p:cNvSpPr>
          <p:nvPr>
            <p:ph type="pic" idx="21" hasCustomPrompt="1"/>
          </p:nvPr>
        </p:nvSpPr>
        <p:spPr>
          <a:xfrm>
            <a:off x="6626400" y="1722437"/>
            <a:ext cx="1908000" cy="1980000"/>
          </a:xfrm>
        </p:spPr>
        <p:txBody>
          <a:bodyPr tIns="228600">
            <a:normAutofit/>
          </a:bodyPr>
          <a:lstStyle>
            <a:lvl1pPr marL="0" indent="0" algn="ctr">
              <a:buNone/>
              <a:defRPr sz="9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To insert an image from your files,  click the icon in the centre of the placeholder.</a:t>
            </a:r>
            <a:endParaRPr lang="en-GB" dirty="0"/>
          </a:p>
        </p:txBody>
      </p:sp>
      <p:sp>
        <p:nvSpPr>
          <p:cNvPr id="13" name="Text Placeholder 14"/>
          <p:cNvSpPr>
            <a:spLocks noGrp="1"/>
          </p:cNvSpPr>
          <p:nvPr>
            <p:ph type="body" sz="quarter" idx="20" hasCustomPrompt="1"/>
          </p:nvPr>
        </p:nvSpPr>
        <p:spPr>
          <a:xfrm>
            <a:off x="4614000" y="3504437"/>
            <a:ext cx="1908000" cy="198000"/>
          </a:xfrm>
          <a:solidFill>
            <a:srgbClr val="595959">
              <a:alpha val="68000"/>
            </a:srgbClr>
          </a:solidFill>
        </p:spPr>
        <p:txBody>
          <a:bodyPr rIns="36000" anchor="ctr">
            <a:noAutofit/>
          </a:bodyPr>
          <a:lstStyle>
            <a:lvl1pPr marL="0" indent="0" algn="r">
              <a:buFont typeface="Arial" pitchFamily="34" charset="0"/>
              <a:buNone/>
              <a:defRPr sz="1000" b="0">
                <a:solidFill>
                  <a:srgbClr val="FFFFFF"/>
                </a:solidFill>
              </a:defRPr>
            </a:lvl1pPr>
            <a:lvl2pPr marL="446238" indent="0" algn="r">
              <a:buFont typeface="Arial" pitchFamily="34" charset="0"/>
              <a:buNone/>
              <a:defRPr sz="1000" b="0"/>
            </a:lvl2pPr>
            <a:lvl3pPr marL="915987" indent="0" algn="r">
              <a:buFont typeface="Arial" pitchFamily="34" charset="0"/>
              <a:buNone/>
              <a:defRPr sz="1000" b="0"/>
            </a:lvl3pPr>
            <a:lvl4pPr marL="1382400" indent="0" algn="r">
              <a:buFont typeface="Arial" pitchFamily="34" charset="0"/>
              <a:buNone/>
              <a:defRPr sz="1000" b="0"/>
            </a:lvl4pPr>
            <a:lvl5pPr marL="1850400" indent="0" algn="r">
              <a:buFont typeface="Arial" pitchFamily="34" charset="0"/>
              <a:buNone/>
              <a:defRPr sz="1000" b="0"/>
            </a:lvl5pPr>
          </a:lstStyle>
          <a:p>
            <a:pPr lvl="0"/>
            <a:r>
              <a:rPr lang="en-GB" dirty="0" smtClean="0"/>
              <a:t>Photography credit</a:t>
            </a:r>
            <a:endParaRPr lang="en-GB" dirty="0"/>
          </a:p>
        </p:txBody>
      </p:sp>
      <p:sp>
        <p:nvSpPr>
          <p:cNvPr id="16" name="Text Placeholder 14"/>
          <p:cNvSpPr>
            <a:spLocks noGrp="1"/>
          </p:cNvSpPr>
          <p:nvPr>
            <p:ph type="body" sz="quarter" idx="22" hasCustomPrompt="1"/>
          </p:nvPr>
        </p:nvSpPr>
        <p:spPr>
          <a:xfrm>
            <a:off x="6626400" y="3504437"/>
            <a:ext cx="1908000" cy="198000"/>
          </a:xfrm>
          <a:solidFill>
            <a:srgbClr val="595959">
              <a:alpha val="68000"/>
            </a:srgbClr>
          </a:solidFill>
        </p:spPr>
        <p:txBody>
          <a:bodyPr rIns="36000" anchor="ctr">
            <a:noAutofit/>
          </a:bodyPr>
          <a:lstStyle>
            <a:lvl1pPr marL="0" indent="0" algn="r">
              <a:buFont typeface="Arial" pitchFamily="34" charset="0"/>
              <a:buNone/>
              <a:defRPr sz="1000" b="0">
                <a:solidFill>
                  <a:srgbClr val="FFFFFF"/>
                </a:solidFill>
              </a:defRPr>
            </a:lvl1pPr>
            <a:lvl2pPr marL="446238" indent="0" algn="r">
              <a:buFont typeface="Arial" pitchFamily="34" charset="0"/>
              <a:buNone/>
              <a:defRPr sz="1000" b="0"/>
            </a:lvl2pPr>
            <a:lvl3pPr marL="915987" indent="0" algn="r">
              <a:buFont typeface="Arial" pitchFamily="34" charset="0"/>
              <a:buNone/>
              <a:defRPr sz="1000" b="0"/>
            </a:lvl3pPr>
            <a:lvl4pPr marL="1382400" indent="0" algn="r">
              <a:buFont typeface="Arial" pitchFamily="34" charset="0"/>
              <a:buNone/>
              <a:defRPr sz="1000" b="0"/>
            </a:lvl4pPr>
            <a:lvl5pPr marL="1850400" indent="0" algn="r">
              <a:buFont typeface="Arial" pitchFamily="34" charset="0"/>
              <a:buNone/>
              <a:defRPr sz="1000" b="0"/>
            </a:lvl5pPr>
          </a:lstStyle>
          <a:p>
            <a:pPr lvl="0"/>
            <a:r>
              <a:rPr lang="en-GB" dirty="0" smtClean="0"/>
              <a:t>Photography credit</a:t>
            </a:r>
            <a:endParaRPr lang="en-GB" dirty="0"/>
          </a:p>
        </p:txBody>
      </p:sp>
      <p:sp>
        <p:nvSpPr>
          <p:cNvPr id="14" name="Text Placeholder 7"/>
          <p:cNvSpPr>
            <a:spLocks noGrp="1"/>
          </p:cNvSpPr>
          <p:nvPr>
            <p:ph type="body" sz="quarter" idx="13" hasCustomPrompt="1"/>
          </p:nvPr>
        </p:nvSpPr>
        <p:spPr>
          <a:xfrm>
            <a:off x="576000" y="914400"/>
            <a:ext cx="7956000" cy="381000"/>
          </a:xfrm>
        </p:spPr>
        <p:txBody>
          <a:bodyPr>
            <a:noAutofit/>
          </a:bodyPr>
          <a:lstStyle>
            <a:lvl1pPr marL="0" indent="0" algn="l">
              <a:spcBef>
                <a:spcPts val="0"/>
              </a:spcBef>
              <a:defRPr sz="1800" b="0"/>
            </a:lvl1pPr>
            <a:lvl2pPr marL="0" indent="0" algn="l">
              <a:spcBef>
                <a:spcPts val="0"/>
              </a:spcBef>
              <a:defRPr sz="1800" b="0"/>
            </a:lvl2pPr>
            <a:lvl3pPr marL="0" indent="0" algn="l">
              <a:spcBef>
                <a:spcPts val="0"/>
              </a:spcBef>
              <a:defRPr sz="1800" b="0"/>
            </a:lvl3pPr>
            <a:lvl4pPr marL="0" indent="0" algn="l">
              <a:spcBef>
                <a:spcPts val="0"/>
              </a:spcBef>
              <a:defRPr sz="1800" b="0"/>
            </a:lvl4pPr>
            <a:lvl5pPr marL="0" indent="0" algn="l">
              <a:spcBef>
                <a:spcPts val="0"/>
              </a:spcBef>
              <a:defRPr sz="1800" b="0"/>
            </a:lvl5pPr>
          </a:lstStyle>
          <a:p>
            <a:pPr lvl="0"/>
            <a:r>
              <a:rPr lang="en-GB" dirty="0" smtClean="0"/>
              <a:t>Subtitle</a:t>
            </a:r>
            <a:endParaRPr lang="en-GB" dirty="0"/>
          </a:p>
        </p:txBody>
      </p:sp>
      <p:sp>
        <p:nvSpPr>
          <p:cNvPr id="17" name="Picture Placeholder 2"/>
          <p:cNvSpPr>
            <a:spLocks noGrp="1"/>
          </p:cNvSpPr>
          <p:nvPr>
            <p:ph type="pic" idx="23"/>
          </p:nvPr>
        </p:nvSpPr>
        <p:spPr>
          <a:xfrm>
            <a:off x="4614000" y="3811200"/>
            <a:ext cx="1908000" cy="1980000"/>
          </a:xfrm>
        </p:spPr>
        <p:txBody>
          <a:bodyPr tIns="228600">
            <a:normAutofit/>
          </a:bodyPr>
          <a:lstStyle>
            <a:lvl1pPr marL="0" indent="0" algn="ctr">
              <a:buNone/>
              <a:defRPr sz="11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smtClean="0"/>
              <a:t>Click icon to add picture</a:t>
            </a:r>
            <a:endParaRPr lang="en-GB" dirty="0"/>
          </a:p>
        </p:txBody>
      </p:sp>
      <p:sp>
        <p:nvSpPr>
          <p:cNvPr id="18" name="Picture Placeholder 2"/>
          <p:cNvSpPr>
            <a:spLocks noGrp="1"/>
          </p:cNvSpPr>
          <p:nvPr>
            <p:ph type="pic" idx="24"/>
          </p:nvPr>
        </p:nvSpPr>
        <p:spPr>
          <a:xfrm>
            <a:off x="6626400" y="3811200"/>
            <a:ext cx="1908000" cy="1980000"/>
          </a:xfrm>
        </p:spPr>
        <p:txBody>
          <a:bodyPr tIns="228600">
            <a:normAutofit/>
          </a:bodyPr>
          <a:lstStyle>
            <a:lvl1pPr marL="0" indent="0" algn="ctr">
              <a:buNone/>
              <a:defRPr sz="11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smtClean="0"/>
              <a:t>Click icon to add picture</a:t>
            </a:r>
            <a:endParaRPr lang="en-GB" dirty="0"/>
          </a:p>
        </p:txBody>
      </p:sp>
      <p:sp>
        <p:nvSpPr>
          <p:cNvPr id="19" name="Text Placeholder 14"/>
          <p:cNvSpPr>
            <a:spLocks noGrp="1"/>
          </p:cNvSpPr>
          <p:nvPr>
            <p:ph type="body" sz="quarter" idx="25" hasCustomPrompt="1"/>
          </p:nvPr>
        </p:nvSpPr>
        <p:spPr>
          <a:xfrm>
            <a:off x="4614000" y="5593200"/>
            <a:ext cx="1908000" cy="198000"/>
          </a:xfrm>
          <a:solidFill>
            <a:srgbClr val="595959">
              <a:alpha val="68000"/>
            </a:srgbClr>
          </a:solidFill>
        </p:spPr>
        <p:txBody>
          <a:bodyPr rIns="36000" anchor="ctr">
            <a:noAutofit/>
          </a:bodyPr>
          <a:lstStyle>
            <a:lvl1pPr marL="0" indent="0" algn="r">
              <a:buFont typeface="Arial" pitchFamily="34" charset="0"/>
              <a:buNone/>
              <a:defRPr sz="1000" b="0">
                <a:solidFill>
                  <a:srgbClr val="FFFFFF"/>
                </a:solidFill>
              </a:defRPr>
            </a:lvl1pPr>
            <a:lvl2pPr marL="446238" indent="0" algn="r">
              <a:buFont typeface="Arial" pitchFamily="34" charset="0"/>
              <a:buNone/>
              <a:defRPr sz="1000" b="0"/>
            </a:lvl2pPr>
            <a:lvl3pPr marL="915987" indent="0" algn="r">
              <a:buFont typeface="Arial" pitchFamily="34" charset="0"/>
              <a:buNone/>
              <a:defRPr sz="1000" b="0"/>
            </a:lvl3pPr>
            <a:lvl4pPr marL="1382400" indent="0" algn="r">
              <a:buFont typeface="Arial" pitchFamily="34" charset="0"/>
              <a:buNone/>
              <a:defRPr sz="1000" b="0"/>
            </a:lvl4pPr>
            <a:lvl5pPr marL="1850400" indent="0" algn="r">
              <a:buFont typeface="Arial" pitchFamily="34" charset="0"/>
              <a:buNone/>
              <a:defRPr sz="1000" b="0"/>
            </a:lvl5pPr>
          </a:lstStyle>
          <a:p>
            <a:pPr lvl="0"/>
            <a:r>
              <a:rPr lang="en-GB" noProof="0" smtClean="0"/>
              <a:t>Photography credit</a:t>
            </a:r>
            <a:endParaRPr lang="en-GB" noProof="0"/>
          </a:p>
        </p:txBody>
      </p:sp>
      <p:sp>
        <p:nvSpPr>
          <p:cNvPr id="20" name="Text Placeholder 14"/>
          <p:cNvSpPr>
            <a:spLocks noGrp="1"/>
          </p:cNvSpPr>
          <p:nvPr>
            <p:ph type="body" sz="quarter" idx="26" hasCustomPrompt="1"/>
          </p:nvPr>
        </p:nvSpPr>
        <p:spPr>
          <a:xfrm>
            <a:off x="6626400" y="5593200"/>
            <a:ext cx="1908000" cy="198000"/>
          </a:xfrm>
          <a:solidFill>
            <a:srgbClr val="595959">
              <a:alpha val="68000"/>
            </a:srgbClr>
          </a:solidFill>
        </p:spPr>
        <p:txBody>
          <a:bodyPr rIns="36000" anchor="ctr">
            <a:noAutofit/>
          </a:bodyPr>
          <a:lstStyle>
            <a:lvl1pPr marL="0" indent="0" algn="r">
              <a:buFont typeface="Arial" pitchFamily="34" charset="0"/>
              <a:buNone/>
              <a:defRPr sz="1000" b="0">
                <a:solidFill>
                  <a:srgbClr val="FFFFFF"/>
                </a:solidFill>
              </a:defRPr>
            </a:lvl1pPr>
            <a:lvl2pPr marL="446238" indent="0" algn="r">
              <a:buFont typeface="Arial" pitchFamily="34" charset="0"/>
              <a:buNone/>
              <a:defRPr sz="1000" b="0"/>
            </a:lvl2pPr>
            <a:lvl3pPr marL="915987" indent="0" algn="r">
              <a:buFont typeface="Arial" pitchFamily="34" charset="0"/>
              <a:buNone/>
              <a:defRPr sz="1000" b="0"/>
            </a:lvl3pPr>
            <a:lvl4pPr marL="1382400" indent="0" algn="r">
              <a:buFont typeface="Arial" pitchFamily="34" charset="0"/>
              <a:buNone/>
              <a:defRPr sz="1000" b="0"/>
            </a:lvl4pPr>
            <a:lvl5pPr marL="1850400" indent="0" algn="r">
              <a:buFont typeface="Arial" pitchFamily="34" charset="0"/>
              <a:buNone/>
              <a:defRPr sz="1000" b="0"/>
            </a:lvl5pPr>
          </a:lstStyle>
          <a:p>
            <a:pPr lvl="0"/>
            <a:r>
              <a:rPr lang="en-GB" dirty="0" smtClean="0"/>
              <a:t>Photography credit</a:t>
            </a:r>
            <a:endParaRPr lang="en-GB" dirty="0"/>
          </a:p>
        </p:txBody>
      </p:sp>
    </p:spTree>
    <p:extLst>
      <p:ext uri="{BB962C8B-B14F-4D97-AF65-F5344CB8AC3E}">
        <p14:creationId xmlns:p14="http://schemas.microsoft.com/office/powerpoint/2010/main" val="2624628747"/>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4 Pictur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4" name="Footer Placeholder 3"/>
          <p:cNvSpPr>
            <a:spLocks noGrp="1"/>
          </p:cNvSpPr>
          <p:nvPr>
            <p:ph type="ftr" sz="quarter" idx="11"/>
          </p:nvPr>
        </p:nvSpPr>
        <p:spPr/>
        <p:txBody>
          <a:bodyPr/>
          <a:lstStyle/>
          <a:p>
            <a:r>
              <a:rPr lang="en-GB" noProof="0" smtClean="0"/>
              <a:t>To update this brand zone text, on the Insert tab, click Header &amp; Footer</a:t>
            </a:r>
            <a:endParaRPr lang="en-GB" noProof="0"/>
          </a:p>
        </p:txBody>
      </p:sp>
      <p:sp>
        <p:nvSpPr>
          <p:cNvPr id="5" name="Slide Number Placeholder 4"/>
          <p:cNvSpPr>
            <a:spLocks noGrp="1"/>
          </p:cNvSpPr>
          <p:nvPr>
            <p:ph type="sldNum" sz="quarter" idx="12"/>
          </p:nvPr>
        </p:nvSpPr>
        <p:spPr/>
        <p:txBody>
          <a:bodyPr/>
          <a:lstStyle/>
          <a:p>
            <a:fld id="{DF28FB93-0A08-4E7D-8E63-9EFA29F1E093}" type="slidenum">
              <a:rPr lang="en-GB" noProof="0" smtClean="0"/>
              <a:pPr/>
              <a:t>‹#›</a:t>
            </a:fld>
            <a:endParaRPr lang="en-GB" noProof="0"/>
          </a:p>
        </p:txBody>
      </p:sp>
      <p:sp>
        <p:nvSpPr>
          <p:cNvPr id="6" name="Text Placeholder 7"/>
          <p:cNvSpPr>
            <a:spLocks noGrp="1"/>
          </p:cNvSpPr>
          <p:nvPr>
            <p:ph type="body" sz="quarter" idx="13" hasCustomPrompt="1"/>
          </p:nvPr>
        </p:nvSpPr>
        <p:spPr>
          <a:xfrm>
            <a:off x="576000" y="914400"/>
            <a:ext cx="7956000" cy="381000"/>
          </a:xfrm>
        </p:spPr>
        <p:txBody>
          <a:bodyPr>
            <a:noAutofit/>
          </a:bodyPr>
          <a:lstStyle>
            <a:lvl1pPr marL="0" indent="0" algn="l">
              <a:spcBef>
                <a:spcPts val="0"/>
              </a:spcBef>
              <a:defRPr sz="1800" b="0"/>
            </a:lvl1pPr>
            <a:lvl2pPr marL="0" indent="0" algn="l">
              <a:spcBef>
                <a:spcPts val="0"/>
              </a:spcBef>
              <a:defRPr sz="1800" b="0"/>
            </a:lvl2pPr>
            <a:lvl3pPr marL="0" indent="0" algn="l">
              <a:spcBef>
                <a:spcPts val="0"/>
              </a:spcBef>
              <a:defRPr sz="1800" b="0"/>
            </a:lvl3pPr>
            <a:lvl4pPr marL="0" indent="0" algn="l">
              <a:spcBef>
                <a:spcPts val="0"/>
              </a:spcBef>
              <a:defRPr sz="1800" b="0"/>
            </a:lvl4pPr>
            <a:lvl5pPr marL="0" indent="0" algn="l">
              <a:spcBef>
                <a:spcPts val="0"/>
              </a:spcBef>
              <a:defRPr sz="1800" b="0"/>
            </a:lvl5pPr>
          </a:lstStyle>
          <a:p>
            <a:pPr lvl="0"/>
            <a:r>
              <a:rPr lang="en-GB" dirty="0" smtClean="0"/>
              <a:t>Subtitle</a:t>
            </a:r>
            <a:endParaRPr lang="en-GB" dirty="0"/>
          </a:p>
        </p:txBody>
      </p:sp>
      <p:sp>
        <p:nvSpPr>
          <p:cNvPr id="8" name="Picture Placeholder 6"/>
          <p:cNvSpPr>
            <a:spLocks noGrp="1"/>
          </p:cNvSpPr>
          <p:nvPr>
            <p:ph type="pic" sz="quarter" idx="14" hasCustomPrompt="1"/>
          </p:nvPr>
        </p:nvSpPr>
        <p:spPr>
          <a:xfrm>
            <a:off x="587375" y="1722438"/>
            <a:ext cx="3906000" cy="1980000"/>
          </a:xfrm>
        </p:spPr>
        <p:txBody>
          <a:bodyPr tIns="72000" bIns="0" anchor="t">
            <a:normAutofit/>
          </a:bodyPr>
          <a:lstStyle>
            <a:lvl1pPr algn="ctr">
              <a:spcBef>
                <a:spcPts val="0"/>
              </a:spcBef>
              <a:defRPr sz="1050"/>
            </a:lvl1pPr>
          </a:lstStyle>
          <a:p>
            <a:r>
              <a:rPr lang="en-US" dirty="0" smtClean="0"/>
              <a:t>To insert a Mindshare image, select the placeholder to fill and then, on the Mindshare tab of the ribbon, click Mindshare Images. To insert an image from your files,  click the icon in the centre of the placeholder.</a:t>
            </a:r>
          </a:p>
          <a:p>
            <a:endParaRPr lang="en-GB" dirty="0"/>
          </a:p>
        </p:txBody>
      </p:sp>
      <p:sp>
        <p:nvSpPr>
          <p:cNvPr id="10" name="Picture Placeholder 6"/>
          <p:cNvSpPr>
            <a:spLocks noGrp="1"/>
          </p:cNvSpPr>
          <p:nvPr>
            <p:ph type="pic" sz="quarter" idx="18"/>
          </p:nvPr>
        </p:nvSpPr>
        <p:spPr>
          <a:xfrm>
            <a:off x="4628399" y="1722438"/>
            <a:ext cx="3906000" cy="1980000"/>
          </a:xfrm>
        </p:spPr>
        <p:txBody>
          <a:bodyPr tIns="228600" bIns="0" anchor="t">
            <a:normAutofit/>
          </a:bodyPr>
          <a:lstStyle>
            <a:lvl1pPr algn="ctr">
              <a:spcBef>
                <a:spcPts val="0"/>
              </a:spcBef>
              <a:defRPr sz="1200"/>
            </a:lvl1pPr>
          </a:lstStyle>
          <a:p>
            <a:r>
              <a:rPr lang="en-GB" dirty="0" smtClean="0"/>
              <a:t>Click icon to add picture</a:t>
            </a:r>
            <a:endParaRPr lang="en-GB" dirty="0"/>
          </a:p>
        </p:txBody>
      </p:sp>
      <p:sp>
        <p:nvSpPr>
          <p:cNvPr id="12" name="Picture Placeholder 6"/>
          <p:cNvSpPr>
            <a:spLocks noGrp="1"/>
          </p:cNvSpPr>
          <p:nvPr>
            <p:ph type="pic" sz="quarter" idx="20" hasCustomPrompt="1"/>
          </p:nvPr>
        </p:nvSpPr>
        <p:spPr>
          <a:xfrm>
            <a:off x="4628399" y="3811200"/>
            <a:ext cx="3906000" cy="1980000"/>
          </a:xfrm>
        </p:spPr>
        <p:txBody>
          <a:bodyPr tIns="228600" bIns="0" anchor="t"/>
          <a:lstStyle>
            <a:lvl1pPr algn="ctr">
              <a:spcBef>
                <a:spcPts val="0"/>
              </a:spcBef>
              <a:defRPr sz="1200"/>
            </a:lvl1pPr>
          </a:lstStyle>
          <a:p>
            <a:r>
              <a:rPr lang="en-GB" dirty="0" smtClean="0"/>
              <a:t>Picture</a:t>
            </a:r>
            <a:endParaRPr lang="en-GB" dirty="0"/>
          </a:p>
        </p:txBody>
      </p:sp>
      <p:sp>
        <p:nvSpPr>
          <p:cNvPr id="13" name="Picture Placeholder 6"/>
          <p:cNvSpPr>
            <a:spLocks noGrp="1"/>
          </p:cNvSpPr>
          <p:nvPr>
            <p:ph type="pic" sz="quarter" idx="21"/>
          </p:nvPr>
        </p:nvSpPr>
        <p:spPr>
          <a:xfrm>
            <a:off x="587375" y="3811200"/>
            <a:ext cx="3906000" cy="1980000"/>
          </a:xfrm>
        </p:spPr>
        <p:txBody>
          <a:bodyPr tIns="228600" bIns="0" anchor="t">
            <a:normAutofit/>
          </a:bodyPr>
          <a:lstStyle>
            <a:lvl1pPr algn="ctr">
              <a:spcBef>
                <a:spcPts val="0"/>
              </a:spcBef>
              <a:defRPr sz="1200"/>
            </a:lvl1pPr>
          </a:lstStyle>
          <a:p>
            <a:r>
              <a:rPr lang="en-GB" dirty="0" smtClean="0"/>
              <a:t>Click icon to add picture</a:t>
            </a:r>
            <a:endParaRPr lang="en-GB" dirty="0"/>
          </a:p>
        </p:txBody>
      </p:sp>
      <p:sp>
        <p:nvSpPr>
          <p:cNvPr id="9" name="Text Placeholder 14"/>
          <p:cNvSpPr>
            <a:spLocks noGrp="1"/>
          </p:cNvSpPr>
          <p:nvPr>
            <p:ph type="body" sz="quarter" idx="17" hasCustomPrompt="1"/>
          </p:nvPr>
        </p:nvSpPr>
        <p:spPr>
          <a:xfrm>
            <a:off x="4628399" y="5593200"/>
            <a:ext cx="3906000" cy="198000"/>
          </a:xfrm>
          <a:solidFill>
            <a:srgbClr val="595959">
              <a:alpha val="68000"/>
            </a:srgbClr>
          </a:solidFill>
        </p:spPr>
        <p:txBody>
          <a:bodyPr rIns="36000" anchor="ctr">
            <a:noAutofit/>
          </a:bodyPr>
          <a:lstStyle>
            <a:lvl1pPr marL="0" indent="0" algn="r">
              <a:buFont typeface="Arial" pitchFamily="34" charset="0"/>
              <a:buNone/>
              <a:defRPr sz="1000" b="0">
                <a:solidFill>
                  <a:srgbClr val="FFFFFF"/>
                </a:solidFill>
              </a:defRPr>
            </a:lvl1pPr>
            <a:lvl2pPr marL="446238" indent="0" algn="r">
              <a:buFont typeface="Arial" pitchFamily="34" charset="0"/>
              <a:buNone/>
              <a:defRPr sz="1000" b="0"/>
            </a:lvl2pPr>
            <a:lvl3pPr marL="915987" indent="0" algn="r">
              <a:buFont typeface="Arial" pitchFamily="34" charset="0"/>
              <a:buNone/>
              <a:defRPr sz="1000" b="0"/>
            </a:lvl3pPr>
            <a:lvl4pPr marL="1382400" indent="0" algn="r">
              <a:buFont typeface="Arial" pitchFamily="34" charset="0"/>
              <a:buNone/>
              <a:defRPr sz="1000" b="0"/>
            </a:lvl4pPr>
            <a:lvl5pPr marL="1850400" indent="0" algn="r">
              <a:buFont typeface="Arial" pitchFamily="34" charset="0"/>
              <a:buNone/>
              <a:defRPr sz="1000" b="0"/>
            </a:lvl5pPr>
          </a:lstStyle>
          <a:p>
            <a:pPr lvl="0"/>
            <a:r>
              <a:rPr lang="en-GB" dirty="0" smtClean="0"/>
              <a:t>Photography credit</a:t>
            </a:r>
            <a:endParaRPr lang="en-GB" dirty="0"/>
          </a:p>
        </p:txBody>
      </p:sp>
      <p:sp>
        <p:nvSpPr>
          <p:cNvPr id="11" name="Text Placeholder 14"/>
          <p:cNvSpPr>
            <a:spLocks noGrp="1"/>
          </p:cNvSpPr>
          <p:nvPr>
            <p:ph type="body" sz="quarter" idx="19" hasCustomPrompt="1"/>
          </p:nvPr>
        </p:nvSpPr>
        <p:spPr>
          <a:xfrm>
            <a:off x="587375" y="5593200"/>
            <a:ext cx="3906000" cy="198000"/>
          </a:xfrm>
          <a:solidFill>
            <a:srgbClr val="595959">
              <a:alpha val="68000"/>
            </a:srgbClr>
          </a:solidFill>
        </p:spPr>
        <p:txBody>
          <a:bodyPr rIns="36000" anchor="ctr">
            <a:noAutofit/>
          </a:bodyPr>
          <a:lstStyle>
            <a:lvl1pPr marL="0" indent="0" algn="r">
              <a:buFont typeface="Arial" pitchFamily="34" charset="0"/>
              <a:buNone/>
              <a:defRPr sz="1000" b="0">
                <a:solidFill>
                  <a:srgbClr val="FFFFFF"/>
                </a:solidFill>
              </a:defRPr>
            </a:lvl1pPr>
            <a:lvl2pPr marL="446238" indent="0" algn="r">
              <a:buFont typeface="Arial" pitchFamily="34" charset="0"/>
              <a:buNone/>
              <a:defRPr sz="1000" b="0"/>
            </a:lvl2pPr>
            <a:lvl3pPr marL="915987" indent="0" algn="r">
              <a:buFont typeface="Arial" pitchFamily="34" charset="0"/>
              <a:buNone/>
              <a:defRPr sz="1000" b="0"/>
            </a:lvl3pPr>
            <a:lvl4pPr marL="1382400" indent="0" algn="r">
              <a:buFont typeface="Arial" pitchFamily="34" charset="0"/>
              <a:buNone/>
              <a:defRPr sz="1000" b="0"/>
            </a:lvl4pPr>
            <a:lvl5pPr marL="1850400" indent="0" algn="r">
              <a:buFont typeface="Arial" pitchFamily="34" charset="0"/>
              <a:buNone/>
              <a:defRPr sz="1000" b="0"/>
            </a:lvl5pPr>
          </a:lstStyle>
          <a:p>
            <a:pPr lvl="0"/>
            <a:r>
              <a:rPr lang="en-GB" noProof="0" smtClean="0"/>
              <a:t>Photography credit</a:t>
            </a:r>
            <a:endParaRPr lang="en-GB" noProof="0"/>
          </a:p>
        </p:txBody>
      </p:sp>
      <p:sp>
        <p:nvSpPr>
          <p:cNvPr id="14" name="Text Placeholder 14"/>
          <p:cNvSpPr>
            <a:spLocks noGrp="1"/>
          </p:cNvSpPr>
          <p:nvPr>
            <p:ph type="body" sz="quarter" idx="22" hasCustomPrompt="1"/>
          </p:nvPr>
        </p:nvSpPr>
        <p:spPr>
          <a:xfrm>
            <a:off x="4628399" y="3504438"/>
            <a:ext cx="3906000" cy="198000"/>
          </a:xfrm>
          <a:solidFill>
            <a:srgbClr val="595959">
              <a:alpha val="68000"/>
            </a:srgbClr>
          </a:solidFill>
        </p:spPr>
        <p:txBody>
          <a:bodyPr rIns="36000" anchor="ctr">
            <a:noAutofit/>
          </a:bodyPr>
          <a:lstStyle>
            <a:lvl1pPr marL="0" indent="0" algn="r">
              <a:buFont typeface="Arial" pitchFamily="34" charset="0"/>
              <a:buNone/>
              <a:defRPr sz="1000" b="0">
                <a:solidFill>
                  <a:srgbClr val="FFFFFF"/>
                </a:solidFill>
              </a:defRPr>
            </a:lvl1pPr>
            <a:lvl2pPr marL="446238" indent="0" algn="r">
              <a:buFont typeface="Arial" pitchFamily="34" charset="0"/>
              <a:buNone/>
              <a:defRPr sz="1000" b="0"/>
            </a:lvl2pPr>
            <a:lvl3pPr marL="915987" indent="0" algn="r">
              <a:buFont typeface="Arial" pitchFamily="34" charset="0"/>
              <a:buNone/>
              <a:defRPr sz="1000" b="0"/>
            </a:lvl3pPr>
            <a:lvl4pPr marL="1382400" indent="0" algn="r">
              <a:buFont typeface="Arial" pitchFamily="34" charset="0"/>
              <a:buNone/>
              <a:defRPr sz="1000" b="0"/>
            </a:lvl4pPr>
            <a:lvl5pPr marL="1850400" indent="0" algn="r">
              <a:buFont typeface="Arial" pitchFamily="34" charset="0"/>
              <a:buNone/>
              <a:defRPr sz="1000" b="0"/>
            </a:lvl5pPr>
          </a:lstStyle>
          <a:p>
            <a:pPr lvl="0"/>
            <a:r>
              <a:rPr lang="en-GB" dirty="0" smtClean="0"/>
              <a:t>Photography credit</a:t>
            </a:r>
            <a:endParaRPr lang="en-GB" dirty="0"/>
          </a:p>
        </p:txBody>
      </p:sp>
      <p:sp>
        <p:nvSpPr>
          <p:cNvPr id="15" name="Text Placeholder 14"/>
          <p:cNvSpPr>
            <a:spLocks noGrp="1"/>
          </p:cNvSpPr>
          <p:nvPr>
            <p:ph type="body" sz="quarter" idx="23" hasCustomPrompt="1"/>
          </p:nvPr>
        </p:nvSpPr>
        <p:spPr>
          <a:xfrm>
            <a:off x="587375" y="3504438"/>
            <a:ext cx="3906000" cy="198000"/>
          </a:xfrm>
          <a:solidFill>
            <a:srgbClr val="595959">
              <a:alpha val="68000"/>
            </a:srgbClr>
          </a:solidFill>
        </p:spPr>
        <p:txBody>
          <a:bodyPr rIns="36000" anchor="ctr">
            <a:noAutofit/>
          </a:bodyPr>
          <a:lstStyle>
            <a:lvl1pPr marL="0" indent="0" algn="r">
              <a:buFont typeface="Arial" pitchFamily="34" charset="0"/>
              <a:buNone/>
              <a:defRPr sz="1000" b="0">
                <a:solidFill>
                  <a:srgbClr val="FFFFFF"/>
                </a:solidFill>
              </a:defRPr>
            </a:lvl1pPr>
            <a:lvl2pPr marL="446238" indent="0" algn="r">
              <a:buFont typeface="Arial" pitchFamily="34" charset="0"/>
              <a:buNone/>
              <a:defRPr sz="1000" b="0"/>
            </a:lvl2pPr>
            <a:lvl3pPr marL="915987" indent="0" algn="r">
              <a:buFont typeface="Arial" pitchFamily="34" charset="0"/>
              <a:buNone/>
              <a:defRPr sz="1000" b="0"/>
            </a:lvl3pPr>
            <a:lvl4pPr marL="1382400" indent="0" algn="r">
              <a:buFont typeface="Arial" pitchFamily="34" charset="0"/>
              <a:buNone/>
              <a:defRPr sz="1000" b="0"/>
            </a:lvl4pPr>
            <a:lvl5pPr marL="1850400" indent="0" algn="r">
              <a:buFont typeface="Arial" pitchFamily="34" charset="0"/>
              <a:buNone/>
              <a:defRPr sz="1000" b="0"/>
            </a:lvl5pPr>
          </a:lstStyle>
          <a:p>
            <a:pPr lvl="0"/>
            <a:r>
              <a:rPr lang="en-GB" dirty="0" smtClean="0"/>
              <a:t>Photography credit</a:t>
            </a:r>
            <a:endParaRPr lang="en-GB" dirty="0"/>
          </a:p>
        </p:txBody>
      </p:sp>
    </p:spTree>
    <p:extLst>
      <p:ext uri="{BB962C8B-B14F-4D97-AF65-F5344CB8AC3E}">
        <p14:creationId xmlns:p14="http://schemas.microsoft.com/office/powerpoint/2010/main" val="111690773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7" name="Text Placeholder 7"/>
          <p:cNvSpPr>
            <a:spLocks noGrp="1"/>
          </p:cNvSpPr>
          <p:nvPr>
            <p:ph type="body" sz="quarter" idx="13" hasCustomPrompt="1"/>
          </p:nvPr>
        </p:nvSpPr>
        <p:spPr>
          <a:xfrm>
            <a:off x="576000" y="914400"/>
            <a:ext cx="7956000" cy="381000"/>
          </a:xfrm>
        </p:spPr>
        <p:txBody>
          <a:bodyPr>
            <a:noAutofit/>
          </a:bodyPr>
          <a:lstStyle>
            <a:lvl1pPr marL="0" indent="0" algn="l">
              <a:spcBef>
                <a:spcPts val="0"/>
              </a:spcBef>
              <a:defRPr sz="1800" b="0"/>
            </a:lvl1pPr>
            <a:lvl2pPr marL="0" indent="0" algn="l">
              <a:spcBef>
                <a:spcPts val="0"/>
              </a:spcBef>
              <a:defRPr sz="1800" b="0"/>
            </a:lvl2pPr>
            <a:lvl3pPr marL="0" indent="0" algn="l">
              <a:spcBef>
                <a:spcPts val="0"/>
              </a:spcBef>
              <a:defRPr sz="1800" b="0"/>
            </a:lvl3pPr>
            <a:lvl4pPr marL="0" indent="0" algn="l">
              <a:spcBef>
                <a:spcPts val="0"/>
              </a:spcBef>
              <a:defRPr sz="1800" b="0"/>
            </a:lvl4pPr>
            <a:lvl5pPr marL="0" indent="0" algn="l">
              <a:spcBef>
                <a:spcPts val="0"/>
              </a:spcBef>
              <a:defRPr sz="1800" b="0"/>
            </a:lvl5pPr>
          </a:lstStyle>
          <a:p>
            <a:pPr lvl="0"/>
            <a:r>
              <a:rPr lang="en-GB" dirty="0" smtClean="0"/>
              <a:t>Subtitle</a:t>
            </a:r>
            <a:endParaRPr lang="en-GB" dirty="0"/>
          </a:p>
        </p:txBody>
      </p:sp>
      <p:sp>
        <p:nvSpPr>
          <p:cNvPr id="9" name="Chart Placeholder 8"/>
          <p:cNvSpPr>
            <a:spLocks noGrp="1"/>
          </p:cNvSpPr>
          <p:nvPr>
            <p:ph type="chart" sz="quarter" idx="14"/>
          </p:nvPr>
        </p:nvSpPr>
        <p:spPr>
          <a:xfrm>
            <a:off x="576000" y="1722439"/>
            <a:ext cx="7956000" cy="4582712"/>
          </a:xfrm>
        </p:spPr>
        <p:txBody>
          <a:bodyPr/>
          <a:lstStyle/>
          <a:p>
            <a:endParaRPr lang="en-GB" dirty="0"/>
          </a:p>
        </p:txBody>
      </p:sp>
    </p:spTree>
    <p:extLst>
      <p:ext uri="{BB962C8B-B14F-4D97-AF65-F5344CB8AC3E}">
        <p14:creationId xmlns:p14="http://schemas.microsoft.com/office/powerpoint/2010/main" val="3141480557"/>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losing Slide">
    <p:spTree>
      <p:nvGrpSpPr>
        <p:cNvPr id="1" name=""/>
        <p:cNvGrpSpPr/>
        <p:nvPr/>
      </p:nvGrpSpPr>
      <p:grpSpPr>
        <a:xfrm>
          <a:off x="0" y="0"/>
          <a:ext cx="0" cy="0"/>
          <a:chOff x="0" y="0"/>
          <a:chExt cx="0" cy="0"/>
        </a:xfrm>
      </p:grpSpPr>
      <p:sp>
        <p:nvSpPr>
          <p:cNvPr id="2" name="Title 1"/>
          <p:cNvSpPr>
            <a:spLocks noGrp="1"/>
          </p:cNvSpPr>
          <p:nvPr>
            <p:ph type="title"/>
          </p:nvPr>
        </p:nvSpPr>
        <p:spPr>
          <a:xfrm>
            <a:off x="564612" y="1371600"/>
            <a:ext cx="5378987" cy="1853781"/>
          </a:xfrm>
        </p:spPr>
        <p:txBody>
          <a:bodyPr anchor="b">
            <a:normAutofit/>
          </a:bodyPr>
          <a:lstStyle>
            <a:lvl1pPr>
              <a:defRPr sz="4800"/>
            </a:lvl1pPr>
          </a:lstStyle>
          <a:p>
            <a:r>
              <a:rPr lang="en-GB" smtClean="0"/>
              <a:t>Click to edit Master title style</a:t>
            </a:r>
            <a:endParaRPr lang="en-GB"/>
          </a:p>
        </p:txBody>
      </p:sp>
      <p:sp>
        <p:nvSpPr>
          <p:cNvPr id="4" name="Footer Placeholder 3"/>
          <p:cNvSpPr>
            <a:spLocks noGrp="1"/>
          </p:cNvSpPr>
          <p:nvPr>
            <p:ph type="ftr" sz="quarter" idx="11"/>
          </p:nvPr>
        </p:nvSpPr>
        <p:spPr/>
        <p:txBody>
          <a:bodyPr/>
          <a:lstStyle/>
          <a:p>
            <a:r>
              <a:rPr lang="en-GB" noProof="0" smtClean="0"/>
              <a:t>To update this brand zone text, on the Insert tab, click Header &amp; Footer</a:t>
            </a:r>
            <a:endParaRPr lang="en-GB" noProof="0"/>
          </a:p>
        </p:txBody>
      </p:sp>
      <p:sp>
        <p:nvSpPr>
          <p:cNvPr id="5" name="Slide Number Placeholder 4"/>
          <p:cNvSpPr>
            <a:spLocks noGrp="1"/>
          </p:cNvSpPr>
          <p:nvPr>
            <p:ph type="sldNum" sz="quarter" idx="12"/>
          </p:nvPr>
        </p:nvSpPr>
        <p:spPr/>
        <p:txBody>
          <a:bodyPr/>
          <a:lstStyle/>
          <a:p>
            <a:fld id="{DF28FB93-0A08-4E7D-8E63-9EFA29F1E093}" type="slidenum">
              <a:rPr lang="en-GB" noProof="0" smtClean="0"/>
              <a:pPr/>
              <a:t>‹#›</a:t>
            </a:fld>
            <a:endParaRPr lang="en-GB" noProof="0"/>
          </a:p>
        </p:txBody>
      </p:sp>
    </p:spTree>
    <p:extLst>
      <p:ext uri="{BB962C8B-B14F-4D97-AF65-F5344CB8AC3E}">
        <p14:creationId xmlns:p14="http://schemas.microsoft.com/office/powerpoint/2010/main" val="1704438455"/>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dirty="0"/>
          </a:p>
        </p:txBody>
      </p:sp>
      <p:sp>
        <p:nvSpPr>
          <p:cNvPr id="5" name="Footer Placeholder 4"/>
          <p:cNvSpPr>
            <a:spLocks noGrp="1"/>
          </p:cNvSpPr>
          <p:nvPr>
            <p:ph type="ftr" sz="quarter" idx="11"/>
          </p:nvPr>
        </p:nvSpPr>
        <p:spPr/>
        <p:txBody>
          <a:bodyPr/>
          <a:lstStyle/>
          <a:p>
            <a:r>
              <a:rPr lang="en-GB" noProof="0" smtClean="0"/>
              <a:t>To update this brand zone text, on the Insert tab, click Header &amp; Footer</a:t>
            </a:r>
            <a:endParaRPr lang="en-GB" noProof="0"/>
          </a:p>
        </p:txBody>
      </p:sp>
      <p:sp>
        <p:nvSpPr>
          <p:cNvPr id="6" name="Slide Number Placeholder 5"/>
          <p:cNvSpPr>
            <a:spLocks noGrp="1"/>
          </p:cNvSpPr>
          <p:nvPr>
            <p:ph type="sldNum" sz="quarter" idx="12"/>
          </p:nvPr>
        </p:nvSpPr>
        <p:spPr/>
        <p:txBody>
          <a:bodyPr/>
          <a:lstStyle/>
          <a:p>
            <a:fld id="{DF28FB93-0A08-4E7D-8E63-9EFA29F1E093}" type="slidenum">
              <a:rPr lang="en-GB" noProof="0" smtClean="0"/>
              <a:pPr/>
              <a:t>‹#›</a:t>
            </a:fld>
            <a:endParaRPr lang="en-GB" noProof="0"/>
          </a:p>
        </p:txBody>
      </p:sp>
      <p:sp>
        <p:nvSpPr>
          <p:cNvPr id="7" name="Vertical Text Placeholder 2"/>
          <p:cNvSpPr>
            <a:spLocks noGrp="1"/>
          </p:cNvSpPr>
          <p:nvPr>
            <p:ph type="body" orient="vert" idx="1"/>
          </p:nvPr>
        </p:nvSpPr>
        <p:spPr>
          <a:xfrm>
            <a:off x="576000" y="1722439"/>
            <a:ext cx="7956000" cy="4582712"/>
          </a:xfrm>
        </p:spPr>
        <p:txBody>
          <a:bodyPr vert="eaVert"/>
          <a:lstStyle>
            <a:lvl5pPr marL="1983600">
              <a:defRPr/>
            </a:lvl5pPr>
            <a:lvl6pPr marL="1983600">
              <a:defRPr/>
            </a:lvl6pPr>
            <a:lvl7pPr marL="1983600">
              <a:defRPr/>
            </a:lvl7pPr>
            <a:lvl8pPr marL="1983600">
              <a:defRPr baseline="0"/>
            </a:lvl8pPr>
            <a:lvl9pPr marL="1983600">
              <a:defRPr baseline="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8" name="Text Placeholder 7"/>
          <p:cNvSpPr>
            <a:spLocks noGrp="1"/>
          </p:cNvSpPr>
          <p:nvPr>
            <p:ph type="body" sz="quarter" idx="13" hasCustomPrompt="1"/>
          </p:nvPr>
        </p:nvSpPr>
        <p:spPr>
          <a:xfrm>
            <a:off x="576000" y="914400"/>
            <a:ext cx="7956000" cy="381000"/>
          </a:xfrm>
        </p:spPr>
        <p:txBody>
          <a:bodyPr>
            <a:noAutofit/>
          </a:bodyPr>
          <a:lstStyle>
            <a:lvl1pPr marL="0" indent="0" algn="l">
              <a:spcBef>
                <a:spcPts val="0"/>
              </a:spcBef>
              <a:defRPr sz="1800" b="0"/>
            </a:lvl1pPr>
            <a:lvl2pPr marL="0" indent="0" algn="l">
              <a:spcBef>
                <a:spcPts val="0"/>
              </a:spcBef>
              <a:defRPr sz="1800" b="0"/>
            </a:lvl2pPr>
            <a:lvl3pPr marL="0" indent="0" algn="l">
              <a:spcBef>
                <a:spcPts val="0"/>
              </a:spcBef>
              <a:defRPr sz="1800" b="0"/>
            </a:lvl3pPr>
            <a:lvl4pPr marL="0" indent="0" algn="l">
              <a:spcBef>
                <a:spcPts val="0"/>
              </a:spcBef>
              <a:defRPr sz="1800" b="0"/>
            </a:lvl4pPr>
            <a:lvl5pPr marL="0" indent="0" algn="l">
              <a:spcBef>
                <a:spcPts val="0"/>
              </a:spcBef>
              <a:defRPr sz="1800" b="0"/>
            </a:lvl5pPr>
          </a:lstStyle>
          <a:p>
            <a:pPr lvl="0"/>
            <a:r>
              <a:rPr lang="en-GB" dirty="0" smtClean="0"/>
              <a:t>Subtitle</a:t>
            </a:r>
            <a:endParaRPr lang="en-GB" dirty="0"/>
          </a:p>
        </p:txBody>
      </p:sp>
    </p:spTree>
    <p:extLst>
      <p:ext uri="{BB962C8B-B14F-4D97-AF65-F5344CB8AC3E}">
        <p14:creationId xmlns:p14="http://schemas.microsoft.com/office/powerpoint/2010/main" val="1624978938"/>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229600" y="561860"/>
            <a:ext cx="457200" cy="5762739"/>
          </a:xfrm>
        </p:spPr>
        <p:txBody>
          <a:bodyPr vert="eaVert"/>
          <a:lstStyle/>
          <a:p>
            <a:r>
              <a:rPr lang="en-GB" dirty="0" smtClean="0"/>
              <a:t>Click to edit Master title style</a:t>
            </a:r>
            <a:endParaRPr lang="en-GB" dirty="0"/>
          </a:p>
        </p:txBody>
      </p:sp>
      <p:sp>
        <p:nvSpPr>
          <p:cNvPr id="5" name="Footer Placeholder 4"/>
          <p:cNvSpPr>
            <a:spLocks noGrp="1"/>
          </p:cNvSpPr>
          <p:nvPr>
            <p:ph type="ftr" sz="quarter" idx="11"/>
          </p:nvPr>
        </p:nvSpPr>
        <p:spPr/>
        <p:txBody>
          <a:bodyPr/>
          <a:lstStyle/>
          <a:p>
            <a:r>
              <a:rPr lang="en-GB" noProof="0" smtClean="0"/>
              <a:t>To update this brand zone text, on the Insert tab, click Header &amp; Footer</a:t>
            </a:r>
            <a:endParaRPr lang="en-GB" noProof="0"/>
          </a:p>
        </p:txBody>
      </p:sp>
      <p:sp>
        <p:nvSpPr>
          <p:cNvPr id="6" name="Slide Number Placeholder 5"/>
          <p:cNvSpPr>
            <a:spLocks noGrp="1"/>
          </p:cNvSpPr>
          <p:nvPr>
            <p:ph type="sldNum" sz="quarter" idx="12"/>
          </p:nvPr>
        </p:nvSpPr>
        <p:spPr/>
        <p:txBody>
          <a:bodyPr/>
          <a:lstStyle/>
          <a:p>
            <a:fld id="{DF28FB93-0A08-4E7D-8E63-9EFA29F1E093}" type="slidenum">
              <a:rPr lang="en-GB" noProof="0" smtClean="0"/>
              <a:pPr/>
              <a:t>‹#›</a:t>
            </a:fld>
            <a:endParaRPr lang="en-GB" noProof="0"/>
          </a:p>
        </p:txBody>
      </p:sp>
      <p:sp>
        <p:nvSpPr>
          <p:cNvPr id="7" name="Vertical Text Placeholder 2"/>
          <p:cNvSpPr>
            <a:spLocks noGrp="1"/>
          </p:cNvSpPr>
          <p:nvPr>
            <p:ph type="body" orient="vert" idx="1"/>
          </p:nvPr>
        </p:nvSpPr>
        <p:spPr>
          <a:xfrm>
            <a:off x="576000" y="561860"/>
            <a:ext cx="6630574" cy="5762739"/>
          </a:xfrm>
        </p:spPr>
        <p:txBody>
          <a:bodyPr vert="eaVert"/>
          <a:lstStyle>
            <a:lvl5pPr marL="1983600">
              <a:defRPr/>
            </a:lvl5pPr>
            <a:lvl6pPr marL="1983600">
              <a:defRPr/>
            </a:lvl6pPr>
            <a:lvl7pPr marL="1983600">
              <a:defRPr/>
            </a:lvl7pPr>
            <a:lvl8pPr marL="1983600">
              <a:defRPr/>
            </a:lvl8pPr>
            <a:lvl9pPr marL="1983600">
              <a:defRPr/>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8" name="Text Placeholder 7"/>
          <p:cNvSpPr>
            <a:spLocks noGrp="1"/>
          </p:cNvSpPr>
          <p:nvPr>
            <p:ph type="body" sz="quarter" idx="13" hasCustomPrompt="1"/>
          </p:nvPr>
        </p:nvSpPr>
        <p:spPr>
          <a:xfrm rot="5400000">
            <a:off x="5157730" y="3252730"/>
            <a:ext cx="5762740" cy="381000"/>
          </a:xfrm>
        </p:spPr>
        <p:txBody>
          <a:bodyPr>
            <a:noAutofit/>
          </a:bodyPr>
          <a:lstStyle>
            <a:lvl1pPr marL="0" indent="0" algn="l">
              <a:spcBef>
                <a:spcPts val="0"/>
              </a:spcBef>
              <a:defRPr sz="1800" b="0"/>
            </a:lvl1pPr>
            <a:lvl2pPr marL="0" indent="0" algn="l">
              <a:spcBef>
                <a:spcPts val="0"/>
              </a:spcBef>
              <a:defRPr sz="1800" b="0"/>
            </a:lvl2pPr>
            <a:lvl3pPr marL="0" indent="0" algn="l">
              <a:spcBef>
                <a:spcPts val="0"/>
              </a:spcBef>
              <a:defRPr sz="1800" b="0"/>
            </a:lvl3pPr>
            <a:lvl4pPr marL="0" indent="0" algn="l">
              <a:spcBef>
                <a:spcPts val="0"/>
              </a:spcBef>
              <a:defRPr sz="1800" b="0"/>
            </a:lvl4pPr>
            <a:lvl5pPr marL="0" indent="0" algn="l">
              <a:spcBef>
                <a:spcPts val="0"/>
              </a:spcBef>
              <a:defRPr sz="1800" b="0"/>
            </a:lvl5pPr>
          </a:lstStyle>
          <a:p>
            <a:pPr lvl="0"/>
            <a:r>
              <a:rPr lang="en-GB" dirty="0" smtClean="0"/>
              <a:t>Subtitle</a:t>
            </a:r>
            <a:endParaRPr lang="en-GB" dirty="0"/>
          </a:p>
        </p:txBody>
      </p:sp>
    </p:spTree>
    <p:extLst>
      <p:ext uri="{BB962C8B-B14F-4D97-AF65-F5344CB8AC3E}">
        <p14:creationId xmlns:p14="http://schemas.microsoft.com/office/powerpoint/2010/main" val="3931449839"/>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Dark 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2" name="Picture Placeholder 9"/>
          <p:cNvSpPr>
            <a:spLocks noGrp="1"/>
          </p:cNvSpPr>
          <p:nvPr>
            <p:ph type="pic" sz="quarter" idx="10" hasCustomPrompt="1"/>
          </p:nvPr>
        </p:nvSpPr>
        <p:spPr>
          <a:xfrm>
            <a:off x="4702630" y="2"/>
            <a:ext cx="4434607" cy="6857999"/>
          </a:xfrm>
          <a:solidFill>
            <a:schemeClr val="bg1">
              <a:lumMod val="85000"/>
            </a:schemeClr>
          </a:solidFill>
        </p:spPr>
        <p:txBody>
          <a:bodyPr/>
          <a:lstStyle>
            <a:lvl1pPr marL="0" indent="0">
              <a:buNone/>
              <a:defRPr sz="1200" baseline="0">
                <a:solidFill>
                  <a:srgbClr val="CFCFCF"/>
                </a:solidFill>
              </a:defRPr>
            </a:lvl1pPr>
          </a:lstStyle>
          <a:p>
            <a:r>
              <a:rPr lang="en-US" dirty="0" smtClean="0"/>
              <a:t>Click icon to add photo</a:t>
            </a:r>
            <a:endParaRPr lang="en-US" dirty="0"/>
          </a:p>
        </p:txBody>
      </p:sp>
      <p:sp>
        <p:nvSpPr>
          <p:cNvPr id="2" name="Title 1"/>
          <p:cNvSpPr>
            <a:spLocks noGrp="1"/>
          </p:cNvSpPr>
          <p:nvPr userDrawn="1">
            <p:ph type="ctrTitle" hasCustomPrompt="1"/>
          </p:nvPr>
        </p:nvSpPr>
        <p:spPr>
          <a:xfrm>
            <a:off x="164495" y="3264341"/>
            <a:ext cx="4489753" cy="941796"/>
          </a:xfrm>
        </p:spPr>
        <p:txBody>
          <a:bodyPr wrap="square" tIns="0" rIns="91432" bIns="0" anchor="b" anchorCtr="0">
            <a:spAutoFit/>
          </a:bodyPr>
          <a:lstStyle>
            <a:lvl1pPr algn="r">
              <a:lnSpc>
                <a:spcPct val="85000"/>
              </a:lnSpc>
              <a:defRPr sz="3600" b="0" baseline="0">
                <a:solidFill>
                  <a:srgbClr val="B8BABC"/>
                </a:solidFill>
                <a:latin typeface="Arial" panose="020B0604020202020204" pitchFamily="34" charset="0"/>
                <a:cs typeface="Arial" pitchFamily="34" charset="0"/>
              </a:defRPr>
            </a:lvl1pPr>
          </a:lstStyle>
          <a:p>
            <a:r>
              <a:rPr lang="en-US" dirty="0" smtClean="0"/>
              <a:t>CLICK TO </a:t>
            </a:r>
            <a:br>
              <a:rPr lang="en-US" dirty="0" smtClean="0"/>
            </a:br>
            <a:r>
              <a:rPr lang="en-US" dirty="0" smtClean="0"/>
              <a:t>EDIT TITLE</a:t>
            </a:r>
            <a:endParaRPr lang="en-US" dirty="0"/>
          </a:p>
        </p:txBody>
      </p:sp>
      <p:sp>
        <p:nvSpPr>
          <p:cNvPr id="3" name="Subtitle 2"/>
          <p:cNvSpPr>
            <a:spLocks noGrp="1"/>
          </p:cNvSpPr>
          <p:nvPr userDrawn="1">
            <p:ph type="subTitle" idx="1" hasCustomPrompt="1"/>
          </p:nvPr>
        </p:nvSpPr>
        <p:spPr>
          <a:xfrm>
            <a:off x="164494" y="4411323"/>
            <a:ext cx="4489754" cy="275452"/>
          </a:xfrm>
        </p:spPr>
        <p:txBody>
          <a:bodyPr wrap="square">
            <a:spAutoFit/>
          </a:bodyPr>
          <a:lstStyle>
            <a:lvl1pPr marL="0" indent="0" algn="r">
              <a:buNone/>
              <a:defRPr sz="1400">
                <a:solidFill>
                  <a:schemeClr val="accent5">
                    <a:lumMod val="75000"/>
                  </a:schemeClr>
                </a:solidFill>
                <a:latin typeface="Arial" pitchFamily="34" charset="0"/>
                <a:cs typeface="Arial" pitchFamily="34" charset="0"/>
              </a:defRPr>
            </a:lvl1pPr>
            <a:lvl2pPr marL="457162" indent="0" algn="ctr">
              <a:buNone/>
              <a:defRPr>
                <a:solidFill>
                  <a:schemeClr val="tx1">
                    <a:tint val="75000"/>
                  </a:schemeClr>
                </a:solidFill>
              </a:defRPr>
            </a:lvl2pPr>
            <a:lvl3pPr marL="914324" indent="0" algn="ctr">
              <a:buNone/>
              <a:defRPr>
                <a:solidFill>
                  <a:schemeClr val="tx1">
                    <a:tint val="75000"/>
                  </a:schemeClr>
                </a:solidFill>
              </a:defRPr>
            </a:lvl3pPr>
            <a:lvl4pPr marL="1371485" indent="0" algn="ctr">
              <a:buNone/>
              <a:defRPr>
                <a:solidFill>
                  <a:schemeClr val="tx1">
                    <a:tint val="75000"/>
                  </a:schemeClr>
                </a:solidFill>
              </a:defRPr>
            </a:lvl4pPr>
            <a:lvl5pPr marL="1828647" indent="0" algn="ctr">
              <a:buNone/>
              <a:defRPr>
                <a:solidFill>
                  <a:schemeClr val="tx1">
                    <a:tint val="75000"/>
                  </a:schemeClr>
                </a:solidFill>
              </a:defRPr>
            </a:lvl5pPr>
            <a:lvl6pPr marL="2285809" indent="0" algn="ctr">
              <a:buNone/>
              <a:defRPr>
                <a:solidFill>
                  <a:schemeClr val="tx1">
                    <a:tint val="75000"/>
                  </a:schemeClr>
                </a:solidFill>
              </a:defRPr>
            </a:lvl6pPr>
            <a:lvl7pPr marL="2742971" indent="0" algn="ctr">
              <a:buNone/>
              <a:defRPr>
                <a:solidFill>
                  <a:schemeClr val="tx1">
                    <a:tint val="75000"/>
                  </a:schemeClr>
                </a:solidFill>
              </a:defRPr>
            </a:lvl7pPr>
            <a:lvl8pPr marL="3200132" indent="0" algn="ctr">
              <a:buNone/>
              <a:defRPr>
                <a:solidFill>
                  <a:schemeClr val="tx1">
                    <a:tint val="75000"/>
                  </a:schemeClr>
                </a:solidFill>
              </a:defRPr>
            </a:lvl8pPr>
            <a:lvl9pPr marL="3657294"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496895910"/>
      </p:ext>
    </p:extLst>
  </p:cSld>
  <p:clrMapOvr>
    <a:masterClrMapping/>
  </p:clrMapOvr>
  <p:transition spd="slow">
    <p:wipe dir="r"/>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64612" y="1613975"/>
            <a:ext cx="5378987" cy="1611408"/>
          </a:xfrm>
        </p:spPr>
        <p:txBody>
          <a:bodyPr anchor="b">
            <a:normAutofit/>
          </a:bodyPr>
          <a:lstStyle>
            <a:lvl1pPr algn="l">
              <a:defRPr sz="4800" b="1" cap="none" baseline="0">
                <a:solidFill>
                  <a:schemeClr val="tx1"/>
                </a:solidFill>
              </a:defRPr>
            </a:lvl1pPr>
          </a:lstStyle>
          <a:p>
            <a:r>
              <a:rPr lang="en-GB" dirty="0" smtClean="0"/>
              <a:t>Divider page</a:t>
            </a:r>
            <a:endParaRPr lang="en-GB" dirty="0"/>
          </a:p>
        </p:txBody>
      </p:sp>
      <p:sp>
        <p:nvSpPr>
          <p:cNvPr id="3" name="Text Placeholder 2"/>
          <p:cNvSpPr>
            <a:spLocks noGrp="1"/>
          </p:cNvSpPr>
          <p:nvPr>
            <p:ph type="body" idx="1" hasCustomPrompt="1"/>
          </p:nvPr>
        </p:nvSpPr>
        <p:spPr>
          <a:xfrm>
            <a:off x="564612" y="3201636"/>
            <a:ext cx="4464588" cy="1752600"/>
          </a:xfrm>
        </p:spPr>
        <p:txBody>
          <a:bodyPr anchor="t">
            <a:normAutofit/>
          </a:bodyPr>
          <a:lstStyle>
            <a:lvl1pPr marL="0" indent="0">
              <a:buNone/>
              <a:defRPr sz="3000" b="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dirty="0" smtClean="0"/>
              <a:t>Subtitle</a:t>
            </a:r>
          </a:p>
        </p:txBody>
      </p:sp>
      <p:grpSp>
        <p:nvGrpSpPr>
          <p:cNvPr id="18" name="Group 17"/>
          <p:cNvGrpSpPr/>
          <p:nvPr/>
        </p:nvGrpSpPr>
        <p:grpSpPr>
          <a:xfrm>
            <a:off x="566670" y="258275"/>
            <a:ext cx="1704044" cy="475487"/>
            <a:chOff x="566670" y="258275"/>
            <a:chExt cx="1704044" cy="475487"/>
          </a:xfrm>
        </p:grpSpPr>
        <p:pic>
          <p:nvPicPr>
            <p:cNvPr id="19" name="logo graphic"/>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795226" y="258275"/>
              <a:ext cx="475488" cy="475487"/>
            </a:xfrm>
            <a:prstGeom prst="rect">
              <a:avLst/>
            </a:prstGeom>
          </p:spPr>
        </p:pic>
        <p:grpSp>
          <p:nvGrpSpPr>
            <p:cNvPr id="32" name="letters"/>
            <p:cNvGrpSpPr/>
            <p:nvPr/>
          </p:nvGrpSpPr>
          <p:grpSpPr>
            <a:xfrm>
              <a:off x="566670" y="431006"/>
              <a:ext cx="1169700" cy="130025"/>
              <a:chOff x="566670" y="435864"/>
              <a:chExt cx="1169700" cy="130025"/>
            </a:xfrm>
          </p:grpSpPr>
          <p:sp>
            <p:nvSpPr>
              <p:cNvPr id="33" name="Freeform 6"/>
              <p:cNvSpPr>
                <a:spLocks/>
              </p:cNvSpPr>
              <p:nvPr/>
            </p:nvSpPr>
            <p:spPr bwMode="auto">
              <a:xfrm>
                <a:off x="566670" y="437296"/>
                <a:ext cx="146069" cy="127448"/>
              </a:xfrm>
              <a:custGeom>
                <a:avLst/>
                <a:gdLst>
                  <a:gd name="T0" fmla="*/ 216 w 216"/>
                  <a:gd name="T1" fmla="*/ 188 h 188"/>
                  <a:gd name="T2" fmla="*/ 178 w 216"/>
                  <a:gd name="T3" fmla="*/ 188 h 188"/>
                  <a:gd name="T4" fmla="*/ 178 w 216"/>
                  <a:gd name="T5" fmla="*/ 66 h 188"/>
                  <a:gd name="T6" fmla="*/ 113 w 216"/>
                  <a:gd name="T7" fmla="*/ 145 h 188"/>
                  <a:gd name="T8" fmla="*/ 103 w 216"/>
                  <a:gd name="T9" fmla="*/ 145 h 188"/>
                  <a:gd name="T10" fmla="*/ 38 w 216"/>
                  <a:gd name="T11" fmla="*/ 66 h 188"/>
                  <a:gd name="T12" fmla="*/ 38 w 216"/>
                  <a:gd name="T13" fmla="*/ 188 h 188"/>
                  <a:gd name="T14" fmla="*/ 0 w 216"/>
                  <a:gd name="T15" fmla="*/ 188 h 188"/>
                  <a:gd name="T16" fmla="*/ 0 w 216"/>
                  <a:gd name="T17" fmla="*/ 20 h 188"/>
                  <a:gd name="T18" fmla="*/ 20 w 216"/>
                  <a:gd name="T19" fmla="*/ 0 h 188"/>
                  <a:gd name="T20" fmla="*/ 20 w 216"/>
                  <a:gd name="T21" fmla="*/ 0 h 188"/>
                  <a:gd name="T22" fmla="*/ 38 w 216"/>
                  <a:gd name="T23" fmla="*/ 9 h 188"/>
                  <a:gd name="T24" fmla="*/ 108 w 216"/>
                  <a:gd name="T25" fmla="*/ 94 h 188"/>
                  <a:gd name="T26" fmla="*/ 182 w 216"/>
                  <a:gd name="T27" fmla="*/ 6 h 188"/>
                  <a:gd name="T28" fmla="*/ 196 w 216"/>
                  <a:gd name="T29" fmla="*/ 0 h 188"/>
                  <a:gd name="T30" fmla="*/ 196 w 216"/>
                  <a:gd name="T31" fmla="*/ 0 h 188"/>
                  <a:gd name="T32" fmla="*/ 216 w 216"/>
                  <a:gd name="T33" fmla="*/ 19 h 188"/>
                  <a:gd name="T34" fmla="*/ 216 w 216"/>
                  <a:gd name="T35" fmla="*/ 18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6" h="188">
                    <a:moveTo>
                      <a:pt x="216" y="188"/>
                    </a:moveTo>
                    <a:cubicBezTo>
                      <a:pt x="178" y="188"/>
                      <a:pt x="178" y="188"/>
                      <a:pt x="178" y="188"/>
                    </a:cubicBezTo>
                    <a:cubicBezTo>
                      <a:pt x="178" y="66"/>
                      <a:pt x="178" y="66"/>
                      <a:pt x="178" y="66"/>
                    </a:cubicBezTo>
                    <a:cubicBezTo>
                      <a:pt x="113" y="145"/>
                      <a:pt x="113" y="145"/>
                      <a:pt x="113" y="145"/>
                    </a:cubicBezTo>
                    <a:cubicBezTo>
                      <a:pt x="110" y="148"/>
                      <a:pt x="106" y="148"/>
                      <a:pt x="103" y="145"/>
                    </a:cubicBezTo>
                    <a:cubicBezTo>
                      <a:pt x="38" y="66"/>
                      <a:pt x="38" y="66"/>
                      <a:pt x="38" y="66"/>
                    </a:cubicBezTo>
                    <a:cubicBezTo>
                      <a:pt x="38" y="188"/>
                      <a:pt x="38" y="188"/>
                      <a:pt x="38" y="188"/>
                    </a:cubicBezTo>
                    <a:cubicBezTo>
                      <a:pt x="0" y="188"/>
                      <a:pt x="0" y="188"/>
                      <a:pt x="0" y="188"/>
                    </a:cubicBezTo>
                    <a:cubicBezTo>
                      <a:pt x="0" y="20"/>
                      <a:pt x="0" y="20"/>
                      <a:pt x="0" y="20"/>
                    </a:cubicBezTo>
                    <a:cubicBezTo>
                      <a:pt x="0" y="9"/>
                      <a:pt x="9" y="0"/>
                      <a:pt x="20" y="0"/>
                    </a:cubicBezTo>
                    <a:cubicBezTo>
                      <a:pt x="20" y="0"/>
                      <a:pt x="20" y="0"/>
                      <a:pt x="20" y="0"/>
                    </a:cubicBezTo>
                    <a:cubicBezTo>
                      <a:pt x="28" y="0"/>
                      <a:pt x="32" y="3"/>
                      <a:pt x="38" y="9"/>
                    </a:cubicBezTo>
                    <a:cubicBezTo>
                      <a:pt x="108" y="94"/>
                      <a:pt x="108" y="94"/>
                      <a:pt x="108" y="94"/>
                    </a:cubicBezTo>
                    <a:cubicBezTo>
                      <a:pt x="182" y="6"/>
                      <a:pt x="182" y="6"/>
                      <a:pt x="182" y="6"/>
                    </a:cubicBezTo>
                    <a:cubicBezTo>
                      <a:pt x="185" y="2"/>
                      <a:pt x="190" y="0"/>
                      <a:pt x="196" y="0"/>
                    </a:cubicBezTo>
                    <a:cubicBezTo>
                      <a:pt x="196" y="0"/>
                      <a:pt x="196" y="0"/>
                      <a:pt x="196" y="0"/>
                    </a:cubicBezTo>
                    <a:cubicBezTo>
                      <a:pt x="207" y="0"/>
                      <a:pt x="216" y="8"/>
                      <a:pt x="216" y="19"/>
                    </a:cubicBezTo>
                    <a:lnTo>
                      <a:pt x="216" y="18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34" name="Freeform 7"/>
              <p:cNvSpPr>
                <a:spLocks noEditPoints="1"/>
              </p:cNvSpPr>
              <p:nvPr/>
            </p:nvSpPr>
            <p:spPr bwMode="auto">
              <a:xfrm>
                <a:off x="1350862" y="436723"/>
                <a:ext cx="146069" cy="128020"/>
              </a:xfrm>
              <a:custGeom>
                <a:avLst/>
                <a:gdLst>
                  <a:gd name="T0" fmla="*/ 0 w 216"/>
                  <a:gd name="T1" fmla="*/ 189 h 189"/>
                  <a:gd name="T2" fmla="*/ 42 w 216"/>
                  <a:gd name="T3" fmla="*/ 189 h 189"/>
                  <a:gd name="T4" fmla="*/ 66 w 216"/>
                  <a:gd name="T5" fmla="*/ 138 h 189"/>
                  <a:gd name="T6" fmla="*/ 148 w 216"/>
                  <a:gd name="T7" fmla="*/ 138 h 189"/>
                  <a:gd name="T8" fmla="*/ 174 w 216"/>
                  <a:gd name="T9" fmla="*/ 189 h 189"/>
                  <a:gd name="T10" fmla="*/ 216 w 216"/>
                  <a:gd name="T11" fmla="*/ 189 h 189"/>
                  <a:gd name="T12" fmla="*/ 124 w 216"/>
                  <a:gd name="T13" fmla="*/ 9 h 189"/>
                  <a:gd name="T14" fmla="*/ 106 w 216"/>
                  <a:gd name="T15" fmla="*/ 0 h 189"/>
                  <a:gd name="T16" fmla="*/ 106 w 216"/>
                  <a:gd name="T17" fmla="*/ 0 h 189"/>
                  <a:gd name="T18" fmla="*/ 89 w 216"/>
                  <a:gd name="T19" fmla="*/ 9 h 189"/>
                  <a:gd name="T20" fmla="*/ 0 w 216"/>
                  <a:gd name="T21" fmla="*/ 189 h 189"/>
                  <a:gd name="T22" fmla="*/ 106 w 216"/>
                  <a:gd name="T23" fmla="*/ 55 h 189"/>
                  <a:gd name="T24" fmla="*/ 133 w 216"/>
                  <a:gd name="T25" fmla="*/ 108 h 189"/>
                  <a:gd name="T26" fmla="*/ 81 w 216"/>
                  <a:gd name="T27" fmla="*/ 108 h 189"/>
                  <a:gd name="T28" fmla="*/ 106 w 216"/>
                  <a:gd name="T29" fmla="*/ 55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6" h="189">
                    <a:moveTo>
                      <a:pt x="0" y="189"/>
                    </a:moveTo>
                    <a:cubicBezTo>
                      <a:pt x="42" y="189"/>
                      <a:pt x="42" y="189"/>
                      <a:pt x="42" y="189"/>
                    </a:cubicBezTo>
                    <a:cubicBezTo>
                      <a:pt x="66" y="138"/>
                      <a:pt x="66" y="138"/>
                      <a:pt x="66" y="138"/>
                    </a:cubicBezTo>
                    <a:cubicBezTo>
                      <a:pt x="148" y="138"/>
                      <a:pt x="148" y="138"/>
                      <a:pt x="148" y="138"/>
                    </a:cubicBezTo>
                    <a:cubicBezTo>
                      <a:pt x="174" y="189"/>
                      <a:pt x="174" y="189"/>
                      <a:pt x="174" y="189"/>
                    </a:cubicBezTo>
                    <a:cubicBezTo>
                      <a:pt x="216" y="189"/>
                      <a:pt x="216" y="189"/>
                      <a:pt x="216" y="189"/>
                    </a:cubicBezTo>
                    <a:cubicBezTo>
                      <a:pt x="124" y="9"/>
                      <a:pt x="124" y="9"/>
                      <a:pt x="124" y="9"/>
                    </a:cubicBezTo>
                    <a:cubicBezTo>
                      <a:pt x="120" y="3"/>
                      <a:pt x="114" y="0"/>
                      <a:pt x="106" y="0"/>
                    </a:cubicBezTo>
                    <a:cubicBezTo>
                      <a:pt x="106" y="0"/>
                      <a:pt x="106" y="0"/>
                      <a:pt x="106" y="0"/>
                    </a:cubicBezTo>
                    <a:cubicBezTo>
                      <a:pt x="99" y="0"/>
                      <a:pt x="93" y="3"/>
                      <a:pt x="89" y="9"/>
                    </a:cubicBezTo>
                    <a:lnTo>
                      <a:pt x="0" y="189"/>
                    </a:lnTo>
                    <a:close/>
                    <a:moveTo>
                      <a:pt x="106" y="55"/>
                    </a:moveTo>
                    <a:cubicBezTo>
                      <a:pt x="133" y="108"/>
                      <a:pt x="133" y="108"/>
                      <a:pt x="133" y="108"/>
                    </a:cubicBezTo>
                    <a:cubicBezTo>
                      <a:pt x="81" y="108"/>
                      <a:pt x="81" y="108"/>
                      <a:pt x="81" y="108"/>
                    </a:cubicBezTo>
                    <a:lnTo>
                      <a:pt x="106" y="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35" name="Freeform 8"/>
              <p:cNvSpPr>
                <a:spLocks/>
              </p:cNvSpPr>
              <p:nvPr/>
            </p:nvSpPr>
            <p:spPr bwMode="auto">
              <a:xfrm>
                <a:off x="789211" y="437296"/>
                <a:ext cx="128598" cy="127448"/>
              </a:xfrm>
              <a:custGeom>
                <a:avLst/>
                <a:gdLst>
                  <a:gd name="T0" fmla="*/ 190 w 190"/>
                  <a:gd name="T1" fmla="*/ 188 h 188"/>
                  <a:gd name="T2" fmla="*/ 163 w 190"/>
                  <a:gd name="T3" fmla="*/ 188 h 188"/>
                  <a:gd name="T4" fmla="*/ 38 w 190"/>
                  <a:gd name="T5" fmla="*/ 62 h 188"/>
                  <a:gd name="T6" fmla="*/ 38 w 190"/>
                  <a:gd name="T7" fmla="*/ 188 h 188"/>
                  <a:gd name="T8" fmla="*/ 0 w 190"/>
                  <a:gd name="T9" fmla="*/ 188 h 188"/>
                  <a:gd name="T10" fmla="*/ 0 w 190"/>
                  <a:gd name="T11" fmla="*/ 20 h 188"/>
                  <a:gd name="T12" fmla="*/ 21 w 190"/>
                  <a:gd name="T13" fmla="*/ 0 h 188"/>
                  <a:gd name="T14" fmla="*/ 21 w 190"/>
                  <a:gd name="T15" fmla="*/ 0 h 188"/>
                  <a:gd name="T16" fmla="*/ 36 w 190"/>
                  <a:gd name="T17" fmla="*/ 6 h 188"/>
                  <a:gd name="T18" fmla="*/ 152 w 190"/>
                  <a:gd name="T19" fmla="*/ 123 h 188"/>
                  <a:gd name="T20" fmla="*/ 152 w 190"/>
                  <a:gd name="T21" fmla="*/ 12 h 188"/>
                  <a:gd name="T22" fmla="*/ 165 w 190"/>
                  <a:gd name="T23" fmla="*/ 0 h 188"/>
                  <a:gd name="T24" fmla="*/ 178 w 190"/>
                  <a:gd name="T25" fmla="*/ 0 h 188"/>
                  <a:gd name="T26" fmla="*/ 190 w 190"/>
                  <a:gd name="T27" fmla="*/ 12 h 188"/>
                  <a:gd name="T28" fmla="*/ 190 w 190"/>
                  <a:gd name="T29" fmla="*/ 18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0" h="188">
                    <a:moveTo>
                      <a:pt x="190" y="188"/>
                    </a:moveTo>
                    <a:cubicBezTo>
                      <a:pt x="163" y="188"/>
                      <a:pt x="163" y="188"/>
                      <a:pt x="163" y="188"/>
                    </a:cubicBezTo>
                    <a:cubicBezTo>
                      <a:pt x="38" y="62"/>
                      <a:pt x="38" y="62"/>
                      <a:pt x="38" y="62"/>
                    </a:cubicBezTo>
                    <a:cubicBezTo>
                      <a:pt x="38" y="188"/>
                      <a:pt x="38" y="188"/>
                      <a:pt x="38" y="188"/>
                    </a:cubicBezTo>
                    <a:cubicBezTo>
                      <a:pt x="0" y="188"/>
                      <a:pt x="0" y="188"/>
                      <a:pt x="0" y="188"/>
                    </a:cubicBezTo>
                    <a:cubicBezTo>
                      <a:pt x="0" y="20"/>
                      <a:pt x="0" y="20"/>
                      <a:pt x="0" y="20"/>
                    </a:cubicBezTo>
                    <a:cubicBezTo>
                      <a:pt x="0" y="9"/>
                      <a:pt x="9" y="0"/>
                      <a:pt x="21" y="0"/>
                    </a:cubicBezTo>
                    <a:cubicBezTo>
                      <a:pt x="21" y="0"/>
                      <a:pt x="21" y="0"/>
                      <a:pt x="21" y="0"/>
                    </a:cubicBezTo>
                    <a:cubicBezTo>
                      <a:pt x="27" y="0"/>
                      <a:pt x="32" y="2"/>
                      <a:pt x="36" y="6"/>
                    </a:cubicBezTo>
                    <a:cubicBezTo>
                      <a:pt x="152" y="123"/>
                      <a:pt x="152" y="123"/>
                      <a:pt x="152" y="123"/>
                    </a:cubicBezTo>
                    <a:cubicBezTo>
                      <a:pt x="152" y="12"/>
                      <a:pt x="152" y="12"/>
                      <a:pt x="152" y="12"/>
                    </a:cubicBezTo>
                    <a:cubicBezTo>
                      <a:pt x="152" y="5"/>
                      <a:pt x="158" y="0"/>
                      <a:pt x="165" y="0"/>
                    </a:cubicBezTo>
                    <a:cubicBezTo>
                      <a:pt x="178" y="0"/>
                      <a:pt x="178" y="0"/>
                      <a:pt x="178" y="0"/>
                    </a:cubicBezTo>
                    <a:cubicBezTo>
                      <a:pt x="185" y="0"/>
                      <a:pt x="190" y="5"/>
                      <a:pt x="190" y="12"/>
                    </a:cubicBezTo>
                    <a:lnTo>
                      <a:pt x="190" y="18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36" name="Freeform 9"/>
              <p:cNvSpPr>
                <a:spLocks noEditPoints="1"/>
              </p:cNvSpPr>
              <p:nvPr/>
            </p:nvSpPr>
            <p:spPr bwMode="auto">
              <a:xfrm>
                <a:off x="943586" y="437296"/>
                <a:ext cx="127739" cy="127448"/>
              </a:xfrm>
              <a:custGeom>
                <a:avLst/>
                <a:gdLst>
                  <a:gd name="T0" fmla="*/ 117 w 189"/>
                  <a:gd name="T1" fmla="*/ 4 h 188"/>
                  <a:gd name="T2" fmla="*/ 72 w 189"/>
                  <a:gd name="T3" fmla="*/ 0 h 188"/>
                  <a:gd name="T4" fmla="*/ 19 w 189"/>
                  <a:gd name="T5" fmla="*/ 0 h 188"/>
                  <a:gd name="T6" fmla="*/ 0 w 189"/>
                  <a:gd name="T7" fmla="*/ 18 h 188"/>
                  <a:gd name="T8" fmla="*/ 0 w 189"/>
                  <a:gd name="T9" fmla="*/ 188 h 188"/>
                  <a:gd name="T10" fmla="*/ 62 w 189"/>
                  <a:gd name="T11" fmla="*/ 188 h 188"/>
                  <a:gd name="T12" fmla="*/ 115 w 189"/>
                  <a:gd name="T13" fmla="*/ 182 h 188"/>
                  <a:gd name="T14" fmla="*/ 189 w 189"/>
                  <a:gd name="T15" fmla="*/ 91 h 188"/>
                  <a:gd name="T16" fmla="*/ 117 w 189"/>
                  <a:gd name="T17" fmla="*/ 4 h 188"/>
                  <a:gd name="T18" fmla="*/ 105 w 189"/>
                  <a:gd name="T19" fmla="*/ 148 h 188"/>
                  <a:gd name="T20" fmla="*/ 62 w 189"/>
                  <a:gd name="T21" fmla="*/ 153 h 188"/>
                  <a:gd name="T22" fmla="*/ 62 w 189"/>
                  <a:gd name="T23" fmla="*/ 153 h 188"/>
                  <a:gd name="T24" fmla="*/ 38 w 189"/>
                  <a:gd name="T25" fmla="*/ 153 h 188"/>
                  <a:gd name="T26" fmla="*/ 38 w 189"/>
                  <a:gd name="T27" fmla="*/ 153 h 188"/>
                  <a:gd name="T28" fmla="*/ 38 w 189"/>
                  <a:gd name="T29" fmla="*/ 34 h 188"/>
                  <a:gd name="T30" fmla="*/ 38 w 189"/>
                  <a:gd name="T31" fmla="*/ 34 h 188"/>
                  <a:gd name="T32" fmla="*/ 68 w 189"/>
                  <a:gd name="T33" fmla="*/ 34 h 188"/>
                  <a:gd name="T34" fmla="*/ 68 w 189"/>
                  <a:gd name="T35" fmla="*/ 34 h 188"/>
                  <a:gd name="T36" fmla="*/ 107 w 189"/>
                  <a:gd name="T37" fmla="*/ 38 h 188"/>
                  <a:gd name="T38" fmla="*/ 150 w 189"/>
                  <a:gd name="T39" fmla="*/ 91 h 188"/>
                  <a:gd name="T40" fmla="*/ 105 w 189"/>
                  <a:gd name="T41" fmla="*/ 14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9" h="188">
                    <a:moveTo>
                      <a:pt x="117" y="4"/>
                    </a:moveTo>
                    <a:cubicBezTo>
                      <a:pt x="104" y="1"/>
                      <a:pt x="89" y="0"/>
                      <a:pt x="72" y="0"/>
                    </a:cubicBezTo>
                    <a:cubicBezTo>
                      <a:pt x="19" y="0"/>
                      <a:pt x="19" y="0"/>
                      <a:pt x="19" y="0"/>
                    </a:cubicBezTo>
                    <a:cubicBezTo>
                      <a:pt x="9" y="0"/>
                      <a:pt x="0" y="8"/>
                      <a:pt x="0" y="18"/>
                    </a:cubicBezTo>
                    <a:cubicBezTo>
                      <a:pt x="0" y="188"/>
                      <a:pt x="0" y="188"/>
                      <a:pt x="0" y="188"/>
                    </a:cubicBezTo>
                    <a:cubicBezTo>
                      <a:pt x="62" y="188"/>
                      <a:pt x="62" y="188"/>
                      <a:pt x="62" y="188"/>
                    </a:cubicBezTo>
                    <a:cubicBezTo>
                      <a:pt x="84" y="188"/>
                      <a:pt x="100" y="186"/>
                      <a:pt x="115" y="182"/>
                    </a:cubicBezTo>
                    <a:cubicBezTo>
                      <a:pt x="163" y="168"/>
                      <a:pt x="189" y="136"/>
                      <a:pt x="189" y="91"/>
                    </a:cubicBezTo>
                    <a:cubicBezTo>
                      <a:pt x="189" y="46"/>
                      <a:pt x="164" y="15"/>
                      <a:pt x="117" y="4"/>
                    </a:cubicBezTo>
                    <a:close/>
                    <a:moveTo>
                      <a:pt x="105" y="148"/>
                    </a:moveTo>
                    <a:cubicBezTo>
                      <a:pt x="94" y="151"/>
                      <a:pt x="79" y="153"/>
                      <a:pt x="62" y="153"/>
                    </a:cubicBezTo>
                    <a:cubicBezTo>
                      <a:pt x="62" y="153"/>
                      <a:pt x="62" y="153"/>
                      <a:pt x="62" y="153"/>
                    </a:cubicBezTo>
                    <a:cubicBezTo>
                      <a:pt x="38" y="153"/>
                      <a:pt x="38" y="153"/>
                      <a:pt x="38" y="153"/>
                    </a:cubicBezTo>
                    <a:cubicBezTo>
                      <a:pt x="38" y="153"/>
                      <a:pt x="38" y="153"/>
                      <a:pt x="38" y="153"/>
                    </a:cubicBezTo>
                    <a:cubicBezTo>
                      <a:pt x="38" y="34"/>
                      <a:pt x="38" y="34"/>
                      <a:pt x="38" y="34"/>
                    </a:cubicBezTo>
                    <a:cubicBezTo>
                      <a:pt x="38" y="34"/>
                      <a:pt x="38" y="34"/>
                      <a:pt x="38" y="34"/>
                    </a:cubicBezTo>
                    <a:cubicBezTo>
                      <a:pt x="68" y="34"/>
                      <a:pt x="68" y="34"/>
                      <a:pt x="68" y="34"/>
                    </a:cubicBezTo>
                    <a:cubicBezTo>
                      <a:pt x="68" y="34"/>
                      <a:pt x="68" y="34"/>
                      <a:pt x="68" y="34"/>
                    </a:cubicBezTo>
                    <a:cubicBezTo>
                      <a:pt x="86" y="34"/>
                      <a:pt x="97" y="35"/>
                      <a:pt x="107" y="38"/>
                    </a:cubicBezTo>
                    <a:cubicBezTo>
                      <a:pt x="136" y="46"/>
                      <a:pt x="150" y="63"/>
                      <a:pt x="150" y="91"/>
                    </a:cubicBezTo>
                    <a:cubicBezTo>
                      <a:pt x="150" y="120"/>
                      <a:pt x="135" y="139"/>
                      <a:pt x="105" y="148"/>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37" name="Freeform 10"/>
              <p:cNvSpPr>
                <a:spLocks noEditPoints="1"/>
              </p:cNvSpPr>
              <p:nvPr/>
            </p:nvSpPr>
            <p:spPr bwMode="auto">
              <a:xfrm>
                <a:off x="1513256" y="437296"/>
                <a:ext cx="110841" cy="127448"/>
              </a:xfrm>
              <a:custGeom>
                <a:avLst/>
                <a:gdLst>
                  <a:gd name="T0" fmla="*/ 113 w 164"/>
                  <a:gd name="T1" fmla="*/ 113 h 188"/>
                  <a:gd name="T2" fmla="*/ 158 w 164"/>
                  <a:gd name="T3" fmla="*/ 58 h 188"/>
                  <a:gd name="T4" fmla="*/ 82 w 164"/>
                  <a:gd name="T5" fmla="*/ 0 h 188"/>
                  <a:gd name="T6" fmla="*/ 19 w 164"/>
                  <a:gd name="T7" fmla="*/ 0 h 188"/>
                  <a:gd name="T8" fmla="*/ 0 w 164"/>
                  <a:gd name="T9" fmla="*/ 18 h 188"/>
                  <a:gd name="T10" fmla="*/ 0 w 164"/>
                  <a:gd name="T11" fmla="*/ 188 h 188"/>
                  <a:gd name="T12" fmla="*/ 38 w 164"/>
                  <a:gd name="T13" fmla="*/ 188 h 188"/>
                  <a:gd name="T14" fmla="*/ 38 w 164"/>
                  <a:gd name="T15" fmla="*/ 118 h 188"/>
                  <a:gd name="T16" fmla="*/ 72 w 164"/>
                  <a:gd name="T17" fmla="*/ 118 h 188"/>
                  <a:gd name="T18" fmla="*/ 119 w 164"/>
                  <a:gd name="T19" fmla="*/ 188 h 188"/>
                  <a:gd name="T20" fmla="*/ 164 w 164"/>
                  <a:gd name="T21" fmla="*/ 188 h 188"/>
                  <a:gd name="T22" fmla="*/ 113 w 164"/>
                  <a:gd name="T23" fmla="*/ 113 h 188"/>
                  <a:gd name="T24" fmla="*/ 38 w 164"/>
                  <a:gd name="T25" fmla="*/ 83 h 188"/>
                  <a:gd name="T26" fmla="*/ 38 w 164"/>
                  <a:gd name="T27" fmla="*/ 34 h 188"/>
                  <a:gd name="T28" fmla="*/ 85 w 164"/>
                  <a:gd name="T29" fmla="*/ 34 h 188"/>
                  <a:gd name="T30" fmla="*/ 118 w 164"/>
                  <a:gd name="T31" fmla="*/ 59 h 188"/>
                  <a:gd name="T32" fmla="*/ 77 w 164"/>
                  <a:gd name="T33" fmla="*/ 83 h 188"/>
                  <a:gd name="T34" fmla="*/ 38 w 164"/>
                  <a:gd name="T35" fmla="*/ 83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4" h="188">
                    <a:moveTo>
                      <a:pt x="113" y="113"/>
                    </a:moveTo>
                    <a:cubicBezTo>
                      <a:pt x="142" y="105"/>
                      <a:pt x="158" y="86"/>
                      <a:pt x="158" y="58"/>
                    </a:cubicBezTo>
                    <a:cubicBezTo>
                      <a:pt x="158" y="22"/>
                      <a:pt x="129" y="0"/>
                      <a:pt x="82" y="0"/>
                    </a:cubicBezTo>
                    <a:cubicBezTo>
                      <a:pt x="19" y="0"/>
                      <a:pt x="19" y="0"/>
                      <a:pt x="19" y="0"/>
                    </a:cubicBezTo>
                    <a:cubicBezTo>
                      <a:pt x="8" y="0"/>
                      <a:pt x="0" y="8"/>
                      <a:pt x="0" y="18"/>
                    </a:cubicBezTo>
                    <a:cubicBezTo>
                      <a:pt x="0" y="188"/>
                      <a:pt x="0" y="188"/>
                      <a:pt x="0" y="188"/>
                    </a:cubicBezTo>
                    <a:cubicBezTo>
                      <a:pt x="38" y="188"/>
                      <a:pt x="38" y="188"/>
                      <a:pt x="38" y="188"/>
                    </a:cubicBezTo>
                    <a:cubicBezTo>
                      <a:pt x="38" y="118"/>
                      <a:pt x="38" y="118"/>
                      <a:pt x="38" y="118"/>
                    </a:cubicBezTo>
                    <a:cubicBezTo>
                      <a:pt x="72" y="118"/>
                      <a:pt x="72" y="118"/>
                      <a:pt x="72" y="118"/>
                    </a:cubicBezTo>
                    <a:cubicBezTo>
                      <a:pt x="119" y="188"/>
                      <a:pt x="119" y="188"/>
                      <a:pt x="119" y="188"/>
                    </a:cubicBezTo>
                    <a:cubicBezTo>
                      <a:pt x="164" y="188"/>
                      <a:pt x="164" y="188"/>
                      <a:pt x="164" y="188"/>
                    </a:cubicBezTo>
                    <a:lnTo>
                      <a:pt x="113" y="113"/>
                    </a:lnTo>
                    <a:close/>
                    <a:moveTo>
                      <a:pt x="38" y="83"/>
                    </a:moveTo>
                    <a:cubicBezTo>
                      <a:pt x="38" y="34"/>
                      <a:pt x="38" y="34"/>
                      <a:pt x="38" y="34"/>
                    </a:cubicBezTo>
                    <a:cubicBezTo>
                      <a:pt x="85" y="34"/>
                      <a:pt x="85" y="34"/>
                      <a:pt x="85" y="34"/>
                    </a:cubicBezTo>
                    <a:cubicBezTo>
                      <a:pt x="98" y="34"/>
                      <a:pt x="118" y="38"/>
                      <a:pt x="118" y="59"/>
                    </a:cubicBezTo>
                    <a:cubicBezTo>
                      <a:pt x="118" y="69"/>
                      <a:pt x="114" y="83"/>
                      <a:pt x="77" y="83"/>
                    </a:cubicBezTo>
                    <a:lnTo>
                      <a:pt x="38" y="8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38" name="Freeform 11"/>
              <p:cNvSpPr>
                <a:spLocks/>
              </p:cNvSpPr>
              <p:nvPr/>
            </p:nvSpPr>
            <p:spPr bwMode="auto">
              <a:xfrm>
                <a:off x="738516" y="437296"/>
                <a:ext cx="25777" cy="127448"/>
              </a:xfrm>
              <a:custGeom>
                <a:avLst/>
                <a:gdLst>
                  <a:gd name="T0" fmla="*/ 0 w 38"/>
                  <a:gd name="T1" fmla="*/ 188 h 188"/>
                  <a:gd name="T2" fmla="*/ 38 w 38"/>
                  <a:gd name="T3" fmla="*/ 188 h 188"/>
                  <a:gd name="T4" fmla="*/ 38 w 38"/>
                  <a:gd name="T5" fmla="*/ 12 h 188"/>
                  <a:gd name="T6" fmla="*/ 25 w 38"/>
                  <a:gd name="T7" fmla="*/ 0 h 188"/>
                  <a:gd name="T8" fmla="*/ 13 w 38"/>
                  <a:gd name="T9" fmla="*/ 0 h 188"/>
                  <a:gd name="T10" fmla="*/ 0 w 38"/>
                  <a:gd name="T11" fmla="*/ 12 h 188"/>
                  <a:gd name="T12" fmla="*/ 0 w 38"/>
                  <a:gd name="T13" fmla="*/ 188 h 188"/>
                </a:gdLst>
                <a:ahLst/>
                <a:cxnLst>
                  <a:cxn ang="0">
                    <a:pos x="T0" y="T1"/>
                  </a:cxn>
                  <a:cxn ang="0">
                    <a:pos x="T2" y="T3"/>
                  </a:cxn>
                  <a:cxn ang="0">
                    <a:pos x="T4" y="T5"/>
                  </a:cxn>
                  <a:cxn ang="0">
                    <a:pos x="T6" y="T7"/>
                  </a:cxn>
                  <a:cxn ang="0">
                    <a:pos x="T8" y="T9"/>
                  </a:cxn>
                  <a:cxn ang="0">
                    <a:pos x="T10" y="T11"/>
                  </a:cxn>
                  <a:cxn ang="0">
                    <a:pos x="T12" y="T13"/>
                  </a:cxn>
                </a:cxnLst>
                <a:rect l="0" t="0" r="r" b="b"/>
                <a:pathLst>
                  <a:path w="38" h="188">
                    <a:moveTo>
                      <a:pt x="0" y="188"/>
                    </a:moveTo>
                    <a:cubicBezTo>
                      <a:pt x="38" y="188"/>
                      <a:pt x="38" y="188"/>
                      <a:pt x="38" y="188"/>
                    </a:cubicBezTo>
                    <a:cubicBezTo>
                      <a:pt x="38" y="12"/>
                      <a:pt x="38" y="12"/>
                      <a:pt x="38" y="12"/>
                    </a:cubicBezTo>
                    <a:cubicBezTo>
                      <a:pt x="38" y="5"/>
                      <a:pt x="32" y="0"/>
                      <a:pt x="25" y="0"/>
                    </a:cubicBezTo>
                    <a:cubicBezTo>
                      <a:pt x="13" y="0"/>
                      <a:pt x="13" y="0"/>
                      <a:pt x="13" y="0"/>
                    </a:cubicBezTo>
                    <a:cubicBezTo>
                      <a:pt x="6" y="0"/>
                      <a:pt x="0" y="5"/>
                      <a:pt x="0" y="12"/>
                    </a:cubicBezTo>
                    <a:lnTo>
                      <a:pt x="0" y="18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39" name="Freeform 12"/>
              <p:cNvSpPr>
                <a:spLocks/>
              </p:cNvSpPr>
              <p:nvPr/>
            </p:nvSpPr>
            <p:spPr bwMode="auto">
              <a:xfrm>
                <a:off x="1217394" y="437296"/>
                <a:ext cx="118001" cy="127448"/>
              </a:xfrm>
              <a:custGeom>
                <a:avLst/>
                <a:gdLst>
                  <a:gd name="T0" fmla="*/ 174 w 174"/>
                  <a:gd name="T1" fmla="*/ 188 h 188"/>
                  <a:gd name="T2" fmla="*/ 137 w 174"/>
                  <a:gd name="T3" fmla="*/ 188 h 188"/>
                  <a:gd name="T4" fmla="*/ 137 w 174"/>
                  <a:gd name="T5" fmla="*/ 110 h 188"/>
                  <a:gd name="T6" fmla="*/ 38 w 174"/>
                  <a:gd name="T7" fmla="*/ 110 h 188"/>
                  <a:gd name="T8" fmla="*/ 38 w 174"/>
                  <a:gd name="T9" fmla="*/ 188 h 188"/>
                  <a:gd name="T10" fmla="*/ 0 w 174"/>
                  <a:gd name="T11" fmla="*/ 188 h 188"/>
                  <a:gd name="T12" fmla="*/ 0 w 174"/>
                  <a:gd name="T13" fmla="*/ 12 h 188"/>
                  <a:gd name="T14" fmla="*/ 13 w 174"/>
                  <a:gd name="T15" fmla="*/ 0 h 188"/>
                  <a:gd name="T16" fmla="*/ 25 w 174"/>
                  <a:gd name="T17" fmla="*/ 0 h 188"/>
                  <a:gd name="T18" fmla="*/ 38 w 174"/>
                  <a:gd name="T19" fmla="*/ 12 h 188"/>
                  <a:gd name="T20" fmla="*/ 38 w 174"/>
                  <a:gd name="T21" fmla="*/ 75 h 188"/>
                  <a:gd name="T22" fmla="*/ 137 w 174"/>
                  <a:gd name="T23" fmla="*/ 75 h 188"/>
                  <a:gd name="T24" fmla="*/ 137 w 174"/>
                  <a:gd name="T25" fmla="*/ 12 h 188"/>
                  <a:gd name="T26" fmla="*/ 149 w 174"/>
                  <a:gd name="T27" fmla="*/ 0 h 188"/>
                  <a:gd name="T28" fmla="*/ 162 w 174"/>
                  <a:gd name="T29" fmla="*/ 0 h 188"/>
                  <a:gd name="T30" fmla="*/ 174 w 174"/>
                  <a:gd name="T31" fmla="*/ 12 h 188"/>
                  <a:gd name="T32" fmla="*/ 174 w 174"/>
                  <a:gd name="T33" fmla="*/ 18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4" h="188">
                    <a:moveTo>
                      <a:pt x="174" y="188"/>
                    </a:moveTo>
                    <a:cubicBezTo>
                      <a:pt x="137" y="188"/>
                      <a:pt x="137" y="188"/>
                      <a:pt x="137" y="188"/>
                    </a:cubicBezTo>
                    <a:cubicBezTo>
                      <a:pt x="137" y="110"/>
                      <a:pt x="137" y="110"/>
                      <a:pt x="137" y="110"/>
                    </a:cubicBezTo>
                    <a:cubicBezTo>
                      <a:pt x="38" y="110"/>
                      <a:pt x="38" y="110"/>
                      <a:pt x="38" y="110"/>
                    </a:cubicBezTo>
                    <a:cubicBezTo>
                      <a:pt x="38" y="188"/>
                      <a:pt x="38" y="188"/>
                      <a:pt x="38" y="188"/>
                    </a:cubicBezTo>
                    <a:cubicBezTo>
                      <a:pt x="0" y="188"/>
                      <a:pt x="0" y="188"/>
                      <a:pt x="0" y="188"/>
                    </a:cubicBezTo>
                    <a:cubicBezTo>
                      <a:pt x="0" y="12"/>
                      <a:pt x="0" y="12"/>
                      <a:pt x="0" y="12"/>
                    </a:cubicBezTo>
                    <a:cubicBezTo>
                      <a:pt x="0" y="5"/>
                      <a:pt x="6" y="0"/>
                      <a:pt x="13" y="0"/>
                    </a:cubicBezTo>
                    <a:cubicBezTo>
                      <a:pt x="25" y="0"/>
                      <a:pt x="25" y="0"/>
                      <a:pt x="25" y="0"/>
                    </a:cubicBezTo>
                    <a:cubicBezTo>
                      <a:pt x="32" y="0"/>
                      <a:pt x="38" y="5"/>
                      <a:pt x="38" y="12"/>
                    </a:cubicBezTo>
                    <a:cubicBezTo>
                      <a:pt x="38" y="75"/>
                      <a:pt x="38" y="75"/>
                      <a:pt x="38" y="75"/>
                    </a:cubicBezTo>
                    <a:cubicBezTo>
                      <a:pt x="137" y="75"/>
                      <a:pt x="137" y="75"/>
                      <a:pt x="137" y="75"/>
                    </a:cubicBezTo>
                    <a:cubicBezTo>
                      <a:pt x="137" y="12"/>
                      <a:pt x="137" y="12"/>
                      <a:pt x="137" y="12"/>
                    </a:cubicBezTo>
                    <a:cubicBezTo>
                      <a:pt x="137" y="5"/>
                      <a:pt x="142" y="0"/>
                      <a:pt x="149" y="0"/>
                    </a:cubicBezTo>
                    <a:cubicBezTo>
                      <a:pt x="162" y="0"/>
                      <a:pt x="162" y="0"/>
                      <a:pt x="162" y="0"/>
                    </a:cubicBezTo>
                    <a:cubicBezTo>
                      <a:pt x="169" y="0"/>
                      <a:pt x="174" y="5"/>
                      <a:pt x="174" y="12"/>
                    </a:cubicBezTo>
                    <a:lnTo>
                      <a:pt x="174" y="18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40" name="Freeform 13"/>
              <p:cNvSpPr>
                <a:spLocks/>
              </p:cNvSpPr>
              <p:nvPr/>
            </p:nvSpPr>
            <p:spPr bwMode="auto">
              <a:xfrm>
                <a:off x="1085646" y="435864"/>
                <a:ext cx="108836" cy="130025"/>
              </a:xfrm>
              <a:custGeom>
                <a:avLst/>
                <a:gdLst>
                  <a:gd name="T0" fmla="*/ 90 w 161"/>
                  <a:gd name="T1" fmla="*/ 78 h 192"/>
                  <a:gd name="T2" fmla="*/ 46 w 161"/>
                  <a:gd name="T3" fmla="*/ 56 h 192"/>
                  <a:gd name="T4" fmla="*/ 83 w 161"/>
                  <a:gd name="T5" fmla="*/ 36 h 192"/>
                  <a:gd name="T6" fmla="*/ 139 w 161"/>
                  <a:gd name="T7" fmla="*/ 49 h 192"/>
                  <a:gd name="T8" fmla="*/ 140 w 161"/>
                  <a:gd name="T9" fmla="*/ 49 h 192"/>
                  <a:gd name="T10" fmla="*/ 145 w 161"/>
                  <a:gd name="T11" fmla="*/ 47 h 192"/>
                  <a:gd name="T12" fmla="*/ 156 w 161"/>
                  <a:gd name="T13" fmla="*/ 25 h 192"/>
                  <a:gd name="T14" fmla="*/ 156 w 161"/>
                  <a:gd name="T15" fmla="*/ 23 h 192"/>
                  <a:gd name="T16" fmla="*/ 153 w 161"/>
                  <a:gd name="T17" fmla="*/ 18 h 192"/>
                  <a:gd name="T18" fmla="*/ 152 w 161"/>
                  <a:gd name="T19" fmla="*/ 17 h 192"/>
                  <a:gd name="T20" fmla="*/ 81 w 161"/>
                  <a:gd name="T21" fmla="*/ 0 h 192"/>
                  <a:gd name="T22" fmla="*/ 7 w 161"/>
                  <a:gd name="T23" fmla="*/ 57 h 192"/>
                  <a:gd name="T24" fmla="*/ 25 w 161"/>
                  <a:gd name="T25" fmla="*/ 96 h 192"/>
                  <a:gd name="T26" fmla="*/ 80 w 161"/>
                  <a:gd name="T27" fmla="*/ 113 h 192"/>
                  <a:gd name="T28" fmla="*/ 122 w 161"/>
                  <a:gd name="T29" fmla="*/ 133 h 192"/>
                  <a:gd name="T30" fmla="*/ 78 w 161"/>
                  <a:gd name="T31" fmla="*/ 157 h 192"/>
                  <a:gd name="T32" fmla="*/ 22 w 161"/>
                  <a:gd name="T33" fmla="*/ 142 h 192"/>
                  <a:gd name="T34" fmla="*/ 18 w 161"/>
                  <a:gd name="T35" fmla="*/ 139 h 192"/>
                  <a:gd name="T36" fmla="*/ 15 w 161"/>
                  <a:gd name="T37" fmla="*/ 143 h 192"/>
                  <a:gd name="T38" fmla="*/ 2 w 161"/>
                  <a:gd name="T39" fmla="*/ 166 h 192"/>
                  <a:gd name="T40" fmla="*/ 0 w 161"/>
                  <a:gd name="T41" fmla="*/ 170 h 192"/>
                  <a:gd name="T42" fmla="*/ 4 w 161"/>
                  <a:gd name="T43" fmla="*/ 172 h 192"/>
                  <a:gd name="T44" fmla="*/ 77 w 161"/>
                  <a:gd name="T45" fmla="*/ 192 h 192"/>
                  <a:gd name="T46" fmla="*/ 161 w 161"/>
                  <a:gd name="T47" fmla="*/ 132 h 192"/>
                  <a:gd name="T48" fmla="*/ 90 w 161"/>
                  <a:gd name="T49" fmla="*/ 78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1" h="192">
                    <a:moveTo>
                      <a:pt x="90" y="78"/>
                    </a:moveTo>
                    <a:cubicBezTo>
                      <a:pt x="63" y="74"/>
                      <a:pt x="46" y="71"/>
                      <a:pt x="46" y="56"/>
                    </a:cubicBezTo>
                    <a:cubicBezTo>
                      <a:pt x="46" y="43"/>
                      <a:pt x="60" y="36"/>
                      <a:pt x="83" y="36"/>
                    </a:cubicBezTo>
                    <a:cubicBezTo>
                      <a:pt x="109" y="36"/>
                      <a:pt x="130" y="45"/>
                      <a:pt x="139" y="49"/>
                    </a:cubicBezTo>
                    <a:cubicBezTo>
                      <a:pt x="139" y="49"/>
                      <a:pt x="139" y="49"/>
                      <a:pt x="140" y="49"/>
                    </a:cubicBezTo>
                    <a:cubicBezTo>
                      <a:pt x="142" y="49"/>
                      <a:pt x="144" y="49"/>
                      <a:pt x="145" y="47"/>
                    </a:cubicBezTo>
                    <a:cubicBezTo>
                      <a:pt x="156" y="25"/>
                      <a:pt x="156" y="25"/>
                      <a:pt x="156" y="25"/>
                    </a:cubicBezTo>
                    <a:cubicBezTo>
                      <a:pt x="156" y="24"/>
                      <a:pt x="156" y="23"/>
                      <a:pt x="156" y="23"/>
                    </a:cubicBezTo>
                    <a:cubicBezTo>
                      <a:pt x="156" y="21"/>
                      <a:pt x="155" y="19"/>
                      <a:pt x="153" y="18"/>
                    </a:cubicBezTo>
                    <a:cubicBezTo>
                      <a:pt x="152" y="17"/>
                      <a:pt x="152" y="17"/>
                      <a:pt x="152" y="17"/>
                    </a:cubicBezTo>
                    <a:cubicBezTo>
                      <a:pt x="133" y="7"/>
                      <a:pt x="106" y="0"/>
                      <a:pt x="81" y="0"/>
                    </a:cubicBezTo>
                    <a:cubicBezTo>
                      <a:pt x="35" y="0"/>
                      <a:pt x="7" y="22"/>
                      <a:pt x="7" y="57"/>
                    </a:cubicBezTo>
                    <a:cubicBezTo>
                      <a:pt x="7" y="75"/>
                      <a:pt x="13" y="87"/>
                      <a:pt x="25" y="96"/>
                    </a:cubicBezTo>
                    <a:cubicBezTo>
                      <a:pt x="40" y="107"/>
                      <a:pt x="61" y="110"/>
                      <a:pt x="80" y="113"/>
                    </a:cubicBezTo>
                    <a:cubicBezTo>
                      <a:pt x="106" y="117"/>
                      <a:pt x="122" y="119"/>
                      <a:pt x="122" y="133"/>
                    </a:cubicBezTo>
                    <a:cubicBezTo>
                      <a:pt x="122" y="155"/>
                      <a:pt x="91" y="157"/>
                      <a:pt x="78" y="157"/>
                    </a:cubicBezTo>
                    <a:cubicBezTo>
                      <a:pt x="57" y="157"/>
                      <a:pt x="38" y="152"/>
                      <a:pt x="22" y="142"/>
                    </a:cubicBezTo>
                    <a:cubicBezTo>
                      <a:pt x="18" y="139"/>
                      <a:pt x="18" y="139"/>
                      <a:pt x="18" y="139"/>
                    </a:cubicBezTo>
                    <a:cubicBezTo>
                      <a:pt x="15" y="143"/>
                      <a:pt x="15" y="143"/>
                      <a:pt x="15" y="143"/>
                    </a:cubicBezTo>
                    <a:cubicBezTo>
                      <a:pt x="2" y="166"/>
                      <a:pt x="2" y="166"/>
                      <a:pt x="2" y="166"/>
                    </a:cubicBezTo>
                    <a:cubicBezTo>
                      <a:pt x="0" y="170"/>
                      <a:pt x="0" y="170"/>
                      <a:pt x="0" y="170"/>
                    </a:cubicBezTo>
                    <a:cubicBezTo>
                      <a:pt x="4" y="172"/>
                      <a:pt x="4" y="172"/>
                      <a:pt x="4" y="172"/>
                    </a:cubicBezTo>
                    <a:cubicBezTo>
                      <a:pt x="18" y="181"/>
                      <a:pt x="42" y="192"/>
                      <a:pt x="77" y="192"/>
                    </a:cubicBezTo>
                    <a:cubicBezTo>
                      <a:pt x="128" y="192"/>
                      <a:pt x="161" y="169"/>
                      <a:pt x="161" y="132"/>
                    </a:cubicBezTo>
                    <a:cubicBezTo>
                      <a:pt x="161" y="88"/>
                      <a:pt x="122" y="82"/>
                      <a:pt x="90" y="78"/>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41" name="Freeform 14"/>
              <p:cNvSpPr>
                <a:spLocks/>
              </p:cNvSpPr>
              <p:nvPr/>
            </p:nvSpPr>
            <p:spPr bwMode="auto">
              <a:xfrm>
                <a:off x="1642427" y="437296"/>
                <a:ext cx="93943" cy="127448"/>
              </a:xfrm>
              <a:custGeom>
                <a:avLst/>
                <a:gdLst>
                  <a:gd name="T0" fmla="*/ 128 w 139"/>
                  <a:gd name="T1" fmla="*/ 103 h 188"/>
                  <a:gd name="T2" fmla="*/ 121 w 139"/>
                  <a:gd name="T3" fmla="*/ 110 h 188"/>
                  <a:gd name="T4" fmla="*/ 38 w 139"/>
                  <a:gd name="T5" fmla="*/ 110 h 188"/>
                  <a:gd name="T6" fmla="*/ 38 w 139"/>
                  <a:gd name="T7" fmla="*/ 153 h 188"/>
                  <a:gd name="T8" fmla="*/ 139 w 139"/>
                  <a:gd name="T9" fmla="*/ 153 h 188"/>
                  <a:gd name="T10" fmla="*/ 139 w 139"/>
                  <a:gd name="T11" fmla="*/ 188 h 188"/>
                  <a:gd name="T12" fmla="*/ 0 w 139"/>
                  <a:gd name="T13" fmla="*/ 188 h 188"/>
                  <a:gd name="T14" fmla="*/ 0 w 139"/>
                  <a:gd name="T15" fmla="*/ 18 h 188"/>
                  <a:gd name="T16" fmla="*/ 19 w 139"/>
                  <a:gd name="T17" fmla="*/ 0 h 188"/>
                  <a:gd name="T18" fmla="*/ 130 w 139"/>
                  <a:gd name="T19" fmla="*/ 0 h 188"/>
                  <a:gd name="T20" fmla="*/ 137 w 139"/>
                  <a:gd name="T21" fmla="*/ 6 h 188"/>
                  <a:gd name="T22" fmla="*/ 137 w 139"/>
                  <a:gd name="T23" fmla="*/ 27 h 188"/>
                  <a:gd name="T24" fmla="*/ 130 w 139"/>
                  <a:gd name="T25" fmla="*/ 34 h 188"/>
                  <a:gd name="T26" fmla="*/ 38 w 139"/>
                  <a:gd name="T27" fmla="*/ 34 h 188"/>
                  <a:gd name="T28" fmla="*/ 38 w 139"/>
                  <a:gd name="T29" fmla="*/ 75 h 188"/>
                  <a:gd name="T30" fmla="*/ 121 w 139"/>
                  <a:gd name="T31" fmla="*/ 75 h 188"/>
                  <a:gd name="T32" fmla="*/ 128 w 139"/>
                  <a:gd name="T33" fmla="*/ 82 h 188"/>
                  <a:gd name="T34" fmla="*/ 128 w 139"/>
                  <a:gd name="T35" fmla="*/ 103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9" h="188">
                    <a:moveTo>
                      <a:pt x="128" y="103"/>
                    </a:moveTo>
                    <a:cubicBezTo>
                      <a:pt x="128" y="107"/>
                      <a:pt x="124" y="110"/>
                      <a:pt x="121" y="110"/>
                    </a:cubicBezTo>
                    <a:cubicBezTo>
                      <a:pt x="38" y="110"/>
                      <a:pt x="38" y="110"/>
                      <a:pt x="38" y="110"/>
                    </a:cubicBezTo>
                    <a:cubicBezTo>
                      <a:pt x="38" y="153"/>
                      <a:pt x="38" y="153"/>
                      <a:pt x="38" y="153"/>
                    </a:cubicBezTo>
                    <a:cubicBezTo>
                      <a:pt x="139" y="153"/>
                      <a:pt x="139" y="153"/>
                      <a:pt x="139" y="153"/>
                    </a:cubicBezTo>
                    <a:cubicBezTo>
                      <a:pt x="139" y="188"/>
                      <a:pt x="139" y="188"/>
                      <a:pt x="139" y="188"/>
                    </a:cubicBezTo>
                    <a:cubicBezTo>
                      <a:pt x="0" y="188"/>
                      <a:pt x="0" y="188"/>
                      <a:pt x="0" y="188"/>
                    </a:cubicBezTo>
                    <a:cubicBezTo>
                      <a:pt x="0" y="18"/>
                      <a:pt x="0" y="18"/>
                      <a:pt x="0" y="18"/>
                    </a:cubicBezTo>
                    <a:cubicBezTo>
                      <a:pt x="0" y="8"/>
                      <a:pt x="9" y="0"/>
                      <a:pt x="19" y="0"/>
                    </a:cubicBezTo>
                    <a:cubicBezTo>
                      <a:pt x="130" y="0"/>
                      <a:pt x="130" y="0"/>
                      <a:pt x="130" y="0"/>
                    </a:cubicBezTo>
                    <a:cubicBezTo>
                      <a:pt x="134" y="0"/>
                      <a:pt x="137" y="2"/>
                      <a:pt x="137" y="6"/>
                    </a:cubicBezTo>
                    <a:cubicBezTo>
                      <a:pt x="137" y="27"/>
                      <a:pt x="137" y="27"/>
                      <a:pt x="137" y="27"/>
                    </a:cubicBezTo>
                    <a:cubicBezTo>
                      <a:pt x="137" y="32"/>
                      <a:pt x="134" y="34"/>
                      <a:pt x="130" y="34"/>
                    </a:cubicBezTo>
                    <a:cubicBezTo>
                      <a:pt x="38" y="34"/>
                      <a:pt x="38" y="34"/>
                      <a:pt x="38" y="34"/>
                    </a:cubicBezTo>
                    <a:cubicBezTo>
                      <a:pt x="38" y="75"/>
                      <a:pt x="38" y="75"/>
                      <a:pt x="38" y="75"/>
                    </a:cubicBezTo>
                    <a:cubicBezTo>
                      <a:pt x="121" y="75"/>
                      <a:pt x="121" y="75"/>
                      <a:pt x="121" y="75"/>
                    </a:cubicBezTo>
                    <a:cubicBezTo>
                      <a:pt x="124" y="75"/>
                      <a:pt x="128" y="77"/>
                      <a:pt x="128" y="82"/>
                    </a:cubicBezTo>
                    <a:lnTo>
                      <a:pt x="128" y="10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dirty="0"/>
              </a:p>
            </p:txBody>
          </p:sp>
        </p:grpSp>
      </p:grpSp>
    </p:spTree>
    <p:extLst>
      <p:ext uri="{BB962C8B-B14F-4D97-AF65-F5344CB8AC3E}">
        <p14:creationId xmlns:p14="http://schemas.microsoft.com/office/powerpoint/2010/main" val="349651115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dirty="0"/>
          </a:p>
        </p:txBody>
      </p:sp>
      <p:sp>
        <p:nvSpPr>
          <p:cNvPr id="3" name="Content Placeholder 2"/>
          <p:cNvSpPr>
            <a:spLocks noGrp="1"/>
          </p:cNvSpPr>
          <p:nvPr>
            <p:ph sz="half" idx="1"/>
          </p:nvPr>
        </p:nvSpPr>
        <p:spPr>
          <a:xfrm>
            <a:off x="576000" y="1723066"/>
            <a:ext cx="2404872" cy="4582084"/>
          </a:xfrm>
        </p:spPr>
        <p:txBody>
          <a:bodyPr>
            <a:normAutofit/>
          </a:bodyPr>
          <a:lstStyle>
            <a:lvl1pPr>
              <a:defRPr sz="1800" b="0"/>
            </a:lvl1pPr>
            <a:lvl2pPr marL="0" indent="0">
              <a:buNone/>
              <a:defRPr sz="1600" b="0"/>
            </a:lvl2pPr>
            <a:lvl3pPr marL="291600">
              <a:defRPr sz="1400" b="0"/>
            </a:lvl3pPr>
            <a:lvl4pPr marL="525600">
              <a:defRPr sz="1200" b="0"/>
            </a:lvl4pPr>
            <a:lvl5pPr marL="525600">
              <a:defRPr sz="1200" b="0"/>
            </a:lvl5pPr>
            <a:lvl6pPr marL="525600">
              <a:defRPr sz="1200" b="0"/>
            </a:lvl6pPr>
            <a:lvl7pPr marL="525600">
              <a:defRPr sz="1200" b="0"/>
            </a:lvl7pPr>
            <a:lvl8pPr marL="525600">
              <a:defRPr sz="1200" b="0"/>
            </a:lvl8pPr>
            <a:lvl9pPr marL="525600">
              <a:defRPr sz="1200" b="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4" name="Content Placeholder 3"/>
          <p:cNvSpPr>
            <a:spLocks noGrp="1"/>
          </p:cNvSpPr>
          <p:nvPr>
            <p:ph sz="half" idx="2"/>
          </p:nvPr>
        </p:nvSpPr>
        <p:spPr>
          <a:xfrm>
            <a:off x="4038600" y="1722438"/>
            <a:ext cx="4477670" cy="4582712"/>
          </a:xfrm>
        </p:spPr>
        <p:txBody>
          <a:bodyPr>
            <a:normAutofit/>
          </a:bodyPr>
          <a:lstStyle>
            <a:lvl1pPr>
              <a:defRPr sz="1800" b="0"/>
            </a:lvl1pPr>
            <a:lvl2pPr marL="0" indent="0">
              <a:buNone/>
              <a:defRPr sz="1600" b="0"/>
            </a:lvl2pPr>
            <a:lvl3pPr marL="291600">
              <a:defRPr sz="1400" b="0"/>
            </a:lvl3pPr>
            <a:lvl4pPr marL="525600">
              <a:defRPr sz="1200" b="0"/>
            </a:lvl4pPr>
            <a:lvl5pPr marL="525600">
              <a:defRPr sz="1200" b="0"/>
            </a:lvl5pPr>
            <a:lvl6pPr marL="525600">
              <a:defRPr sz="1200" b="0"/>
            </a:lvl6pPr>
            <a:lvl7pPr marL="525600">
              <a:defRPr sz="1200" b="0"/>
            </a:lvl7pPr>
            <a:lvl8pPr marL="525600">
              <a:defRPr sz="1200" b="0"/>
            </a:lvl8pPr>
            <a:lvl9pPr marL="525600">
              <a:defRPr sz="1200" b="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
        <p:nvSpPr>
          <p:cNvPr id="6" name="Footer Placeholder 5"/>
          <p:cNvSpPr>
            <a:spLocks noGrp="1"/>
          </p:cNvSpPr>
          <p:nvPr>
            <p:ph type="ftr" sz="quarter" idx="11"/>
          </p:nvPr>
        </p:nvSpPr>
        <p:spPr/>
        <p:txBody>
          <a:bodyPr/>
          <a:lstStyle/>
          <a:p>
            <a:r>
              <a:rPr lang="en-GB" noProof="0" smtClean="0"/>
              <a:t>To update this brand zone text, on the Insert tab, click Header &amp; Footer</a:t>
            </a:r>
            <a:endParaRPr lang="en-GB" noProof="0"/>
          </a:p>
        </p:txBody>
      </p:sp>
      <p:sp>
        <p:nvSpPr>
          <p:cNvPr id="7" name="Slide Number Placeholder 6"/>
          <p:cNvSpPr>
            <a:spLocks noGrp="1"/>
          </p:cNvSpPr>
          <p:nvPr>
            <p:ph type="sldNum" sz="quarter" idx="12"/>
          </p:nvPr>
        </p:nvSpPr>
        <p:spPr/>
        <p:txBody>
          <a:bodyPr/>
          <a:lstStyle/>
          <a:p>
            <a:fld id="{DF28FB93-0A08-4E7D-8E63-9EFA29F1E093}" type="slidenum">
              <a:rPr lang="en-GB" noProof="0" smtClean="0"/>
              <a:pPr/>
              <a:t>‹#›</a:t>
            </a:fld>
            <a:endParaRPr lang="en-GB" noProof="0"/>
          </a:p>
        </p:txBody>
      </p:sp>
      <p:sp>
        <p:nvSpPr>
          <p:cNvPr id="8" name="Text Placeholder 7"/>
          <p:cNvSpPr>
            <a:spLocks noGrp="1"/>
          </p:cNvSpPr>
          <p:nvPr>
            <p:ph type="body" sz="quarter" idx="13" hasCustomPrompt="1"/>
          </p:nvPr>
        </p:nvSpPr>
        <p:spPr>
          <a:xfrm>
            <a:off x="576000" y="914400"/>
            <a:ext cx="7956000" cy="381000"/>
          </a:xfrm>
        </p:spPr>
        <p:txBody>
          <a:bodyPr>
            <a:noAutofit/>
          </a:bodyPr>
          <a:lstStyle>
            <a:lvl1pPr marL="0" indent="0" algn="l">
              <a:spcBef>
                <a:spcPts val="0"/>
              </a:spcBef>
              <a:defRPr sz="1800" b="0"/>
            </a:lvl1pPr>
            <a:lvl2pPr marL="0" indent="0" algn="l">
              <a:spcBef>
                <a:spcPts val="0"/>
              </a:spcBef>
              <a:defRPr sz="1800" b="0"/>
            </a:lvl2pPr>
            <a:lvl3pPr marL="0" indent="0" algn="l">
              <a:spcBef>
                <a:spcPts val="0"/>
              </a:spcBef>
              <a:defRPr sz="1800" b="0"/>
            </a:lvl3pPr>
            <a:lvl4pPr marL="0" indent="0" algn="l">
              <a:spcBef>
                <a:spcPts val="0"/>
              </a:spcBef>
              <a:defRPr sz="1800" b="0"/>
            </a:lvl4pPr>
            <a:lvl5pPr marL="0" indent="0" algn="l">
              <a:spcBef>
                <a:spcPts val="0"/>
              </a:spcBef>
              <a:defRPr sz="1800" b="0"/>
            </a:lvl5pPr>
          </a:lstStyle>
          <a:p>
            <a:pPr lvl="0"/>
            <a:r>
              <a:rPr lang="en-GB" dirty="0" smtClean="0"/>
              <a:t>Subtitle</a:t>
            </a:r>
            <a:endParaRPr lang="en-GB" dirty="0"/>
          </a:p>
        </p:txBody>
      </p:sp>
    </p:spTree>
    <p:extLst>
      <p:ext uri="{BB962C8B-B14F-4D97-AF65-F5344CB8AC3E}">
        <p14:creationId xmlns:p14="http://schemas.microsoft.com/office/powerpoint/2010/main" val="201521775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GB"/>
          </a:p>
        </p:txBody>
      </p:sp>
      <p:sp>
        <p:nvSpPr>
          <p:cNvPr id="3" name="Text Placeholder 2"/>
          <p:cNvSpPr>
            <a:spLocks noGrp="1"/>
          </p:cNvSpPr>
          <p:nvPr>
            <p:ph type="body" idx="1"/>
          </p:nvPr>
        </p:nvSpPr>
        <p:spPr>
          <a:xfrm>
            <a:off x="575400" y="1555030"/>
            <a:ext cx="3273552" cy="639762"/>
          </a:xfrm>
        </p:spPr>
        <p:txBody>
          <a:bodyPr anchor="ctr" anchorCtr="0"/>
          <a:lstStyle>
            <a:lvl1pPr marL="0" indent="0">
              <a:buNone/>
              <a:defRPr sz="1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smtClean="0"/>
              <a:t>Click to edit Master text styles</a:t>
            </a:r>
          </a:p>
        </p:txBody>
      </p:sp>
      <p:sp>
        <p:nvSpPr>
          <p:cNvPr id="4" name="Content Placeholder 3"/>
          <p:cNvSpPr>
            <a:spLocks noGrp="1"/>
          </p:cNvSpPr>
          <p:nvPr>
            <p:ph sz="half" idx="2"/>
          </p:nvPr>
        </p:nvSpPr>
        <p:spPr>
          <a:xfrm>
            <a:off x="576000" y="2286551"/>
            <a:ext cx="3273552" cy="4018599"/>
          </a:xfrm>
        </p:spPr>
        <p:txBody>
          <a:bodyPr>
            <a:normAutofit/>
          </a:bodyPr>
          <a:lstStyle>
            <a:lvl1pPr marL="0" indent="0">
              <a:buFont typeface="Arial" pitchFamily="34" charset="0"/>
              <a:buNone/>
              <a:defRPr sz="1800" b="0">
                <a:solidFill>
                  <a:schemeClr val="tx1"/>
                </a:solidFill>
              </a:defRPr>
            </a:lvl1pPr>
            <a:lvl2pPr marL="0" indent="0">
              <a:buFont typeface="Arial" pitchFamily="34" charset="0"/>
              <a:buNone/>
              <a:defRPr sz="1600">
                <a:solidFill>
                  <a:schemeClr val="tx1"/>
                </a:solidFill>
              </a:defRPr>
            </a:lvl2pPr>
            <a:lvl3pPr marL="291600" indent="-133200">
              <a:buFont typeface="Arial" pitchFamily="34" charset="0"/>
              <a:buChar char="•"/>
              <a:defRPr sz="1400" b="0">
                <a:solidFill>
                  <a:schemeClr val="tx1"/>
                </a:solidFill>
              </a:defRPr>
            </a:lvl3pPr>
            <a:lvl4pPr marL="525600" indent="-133200">
              <a:buFont typeface="Arial" pitchFamily="34" charset="0"/>
              <a:buChar char="•"/>
              <a:defRPr sz="1200" b="0">
                <a:solidFill>
                  <a:schemeClr val="tx1"/>
                </a:solidFill>
              </a:defRPr>
            </a:lvl4pPr>
            <a:lvl5pPr marL="525600" indent="-133200">
              <a:buFont typeface="Arial" pitchFamily="34" charset="0"/>
              <a:buChar char="•"/>
              <a:defRPr sz="1200" b="0" baseline="0">
                <a:solidFill>
                  <a:schemeClr val="tx1"/>
                </a:solidFill>
              </a:defRPr>
            </a:lvl5pPr>
            <a:lvl6pPr marL="525600" indent="-133200">
              <a:buFont typeface="Arial" pitchFamily="34" charset="0"/>
              <a:buChar char="•"/>
              <a:defRPr sz="1200" b="0"/>
            </a:lvl6pPr>
            <a:lvl7pPr marL="525600" indent="-133200">
              <a:buFont typeface="Arial" pitchFamily="34" charset="0"/>
              <a:buChar char="•"/>
              <a:defRPr sz="1200" b="0"/>
            </a:lvl7pPr>
            <a:lvl8pPr marL="525600" indent="-133200">
              <a:buFont typeface="Arial" pitchFamily="34" charset="0"/>
              <a:buChar char="•"/>
              <a:defRPr sz="1200" b="0"/>
            </a:lvl8pPr>
            <a:lvl9pPr marL="525600" indent="-133200">
              <a:buFont typeface="Arial" pitchFamily="34" charset="0"/>
              <a:buChar char="•"/>
              <a:defRPr sz="1200" b="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5" name="Text Placeholder 4"/>
          <p:cNvSpPr>
            <a:spLocks noGrp="1"/>
          </p:cNvSpPr>
          <p:nvPr>
            <p:ph type="body" sz="quarter" idx="3"/>
          </p:nvPr>
        </p:nvSpPr>
        <p:spPr>
          <a:xfrm>
            <a:off x="5242716" y="1555030"/>
            <a:ext cx="3273552" cy="639762"/>
          </a:xfrm>
        </p:spPr>
        <p:txBody>
          <a:bodyPr anchor="ctr" anchorCtr="0"/>
          <a:lstStyle>
            <a:lvl1pPr marL="0" indent="0">
              <a:buNone/>
              <a:defRPr sz="1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5242716" y="2286000"/>
            <a:ext cx="3273552" cy="4019151"/>
          </a:xfrm>
        </p:spPr>
        <p:txBody>
          <a:bodyPr>
            <a:normAutofit/>
          </a:bodyPr>
          <a:lstStyle>
            <a:lvl1pPr marL="0" indent="0">
              <a:buFont typeface="Arial" pitchFamily="34" charset="0"/>
              <a:buNone/>
              <a:defRPr sz="1800" b="0">
                <a:solidFill>
                  <a:schemeClr val="tx1"/>
                </a:solidFill>
              </a:defRPr>
            </a:lvl1pPr>
            <a:lvl2pPr marL="0" indent="0">
              <a:buFont typeface="Arial" pitchFamily="34" charset="0"/>
              <a:buNone/>
              <a:defRPr sz="1600" b="0">
                <a:solidFill>
                  <a:schemeClr val="tx1"/>
                </a:solidFill>
              </a:defRPr>
            </a:lvl2pPr>
            <a:lvl3pPr marL="291600" indent="-133200">
              <a:buFont typeface="Arial" pitchFamily="34" charset="0"/>
              <a:buChar char="•"/>
              <a:defRPr sz="1400" b="0">
                <a:solidFill>
                  <a:schemeClr val="tx1"/>
                </a:solidFill>
              </a:defRPr>
            </a:lvl3pPr>
            <a:lvl4pPr marL="525600" indent="-133200">
              <a:buFont typeface="Arial" pitchFamily="34" charset="0"/>
              <a:buChar char="•"/>
              <a:defRPr sz="1200" b="0" baseline="0">
                <a:solidFill>
                  <a:schemeClr val="tx1"/>
                </a:solidFill>
              </a:defRPr>
            </a:lvl4pPr>
            <a:lvl5pPr marL="525600" indent="-133200">
              <a:buFont typeface="Arial" pitchFamily="34" charset="0"/>
              <a:buChar char="•"/>
              <a:defRPr sz="1200" b="0">
                <a:solidFill>
                  <a:schemeClr val="tx1"/>
                </a:solidFill>
              </a:defRPr>
            </a:lvl5pPr>
            <a:lvl6pPr marL="525600" indent="-133200">
              <a:buFont typeface="Arial" pitchFamily="34" charset="0"/>
              <a:buChar char="•"/>
              <a:defRPr sz="1200" b="0"/>
            </a:lvl6pPr>
            <a:lvl7pPr marL="525600" indent="-133200">
              <a:buFont typeface="Arial" pitchFamily="34" charset="0"/>
              <a:buChar char="•"/>
              <a:defRPr sz="1200" b="0"/>
            </a:lvl7pPr>
            <a:lvl8pPr marL="525600" indent="-133200">
              <a:buFont typeface="Arial" pitchFamily="34" charset="0"/>
              <a:buChar char="•"/>
              <a:defRPr sz="1200" b="0" baseline="0"/>
            </a:lvl8pPr>
            <a:lvl9pPr marL="525600" indent="-133200">
              <a:buFont typeface="Arial" pitchFamily="34" charset="0"/>
              <a:buChar char="•"/>
              <a:defRPr sz="1200" b="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smtClean="0"/>
          </a:p>
        </p:txBody>
      </p:sp>
      <p:sp>
        <p:nvSpPr>
          <p:cNvPr id="8" name="Footer Placeholder 7"/>
          <p:cNvSpPr>
            <a:spLocks noGrp="1"/>
          </p:cNvSpPr>
          <p:nvPr>
            <p:ph type="ftr" sz="quarter" idx="11"/>
          </p:nvPr>
        </p:nvSpPr>
        <p:spPr/>
        <p:txBody>
          <a:bodyPr/>
          <a:lstStyle/>
          <a:p>
            <a:r>
              <a:rPr lang="en-GB" noProof="0" smtClean="0"/>
              <a:t>To update this brand zone text, on the Insert tab, click Header &amp; Footer</a:t>
            </a:r>
            <a:endParaRPr lang="en-GB" noProof="0"/>
          </a:p>
        </p:txBody>
      </p:sp>
      <p:sp>
        <p:nvSpPr>
          <p:cNvPr id="9" name="Slide Number Placeholder 8"/>
          <p:cNvSpPr>
            <a:spLocks noGrp="1"/>
          </p:cNvSpPr>
          <p:nvPr>
            <p:ph type="sldNum" sz="quarter" idx="12"/>
          </p:nvPr>
        </p:nvSpPr>
        <p:spPr/>
        <p:txBody>
          <a:bodyPr/>
          <a:lstStyle/>
          <a:p>
            <a:fld id="{DF28FB93-0A08-4E7D-8E63-9EFA29F1E093}" type="slidenum">
              <a:rPr lang="en-GB" noProof="0" smtClean="0"/>
              <a:pPr/>
              <a:t>‹#›</a:t>
            </a:fld>
            <a:endParaRPr lang="en-GB" noProof="0"/>
          </a:p>
        </p:txBody>
      </p:sp>
      <p:sp>
        <p:nvSpPr>
          <p:cNvPr id="10" name="Text Placeholder 7"/>
          <p:cNvSpPr>
            <a:spLocks noGrp="1"/>
          </p:cNvSpPr>
          <p:nvPr>
            <p:ph type="body" sz="quarter" idx="13" hasCustomPrompt="1"/>
          </p:nvPr>
        </p:nvSpPr>
        <p:spPr>
          <a:xfrm>
            <a:off x="576000" y="914400"/>
            <a:ext cx="7956000" cy="381000"/>
          </a:xfrm>
        </p:spPr>
        <p:txBody>
          <a:bodyPr>
            <a:noAutofit/>
          </a:bodyPr>
          <a:lstStyle>
            <a:lvl1pPr marL="0" indent="0" algn="l">
              <a:spcBef>
                <a:spcPts val="0"/>
              </a:spcBef>
              <a:defRPr sz="1800" b="0"/>
            </a:lvl1pPr>
            <a:lvl2pPr marL="0" indent="0" algn="l">
              <a:spcBef>
                <a:spcPts val="0"/>
              </a:spcBef>
              <a:defRPr sz="1800" b="0"/>
            </a:lvl2pPr>
            <a:lvl3pPr marL="0" indent="0" algn="l">
              <a:spcBef>
                <a:spcPts val="0"/>
              </a:spcBef>
              <a:defRPr sz="1800" b="0"/>
            </a:lvl3pPr>
            <a:lvl4pPr marL="0" indent="0" algn="l">
              <a:spcBef>
                <a:spcPts val="0"/>
              </a:spcBef>
              <a:defRPr sz="1800" b="0"/>
            </a:lvl4pPr>
            <a:lvl5pPr marL="0" indent="0" algn="l">
              <a:spcBef>
                <a:spcPts val="0"/>
              </a:spcBef>
              <a:defRPr sz="1800" b="0"/>
            </a:lvl5pPr>
          </a:lstStyle>
          <a:p>
            <a:pPr lvl="0"/>
            <a:r>
              <a:rPr lang="en-GB" dirty="0" smtClean="0"/>
              <a:t>Subtitle</a:t>
            </a:r>
            <a:endParaRPr lang="en-GB" dirty="0"/>
          </a:p>
        </p:txBody>
      </p:sp>
    </p:spTree>
    <p:extLst>
      <p:ext uri="{BB962C8B-B14F-4D97-AF65-F5344CB8AC3E}">
        <p14:creationId xmlns:p14="http://schemas.microsoft.com/office/powerpoint/2010/main" val="69467561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mparison Char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GB"/>
          </a:p>
        </p:txBody>
      </p:sp>
      <p:sp>
        <p:nvSpPr>
          <p:cNvPr id="3" name="Text Placeholder 2"/>
          <p:cNvSpPr>
            <a:spLocks noGrp="1"/>
          </p:cNvSpPr>
          <p:nvPr>
            <p:ph type="body" idx="1"/>
          </p:nvPr>
        </p:nvSpPr>
        <p:spPr>
          <a:xfrm>
            <a:off x="575400" y="1555030"/>
            <a:ext cx="3273552" cy="639762"/>
          </a:xfrm>
        </p:spPr>
        <p:txBody>
          <a:bodyPr anchor="ctr" anchorCtr="0"/>
          <a:lstStyle>
            <a:lvl1pPr marL="0" indent="0">
              <a:buNone/>
              <a:defRPr sz="1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smtClean="0"/>
              <a:t>Click to edit Master text styles</a:t>
            </a:r>
          </a:p>
        </p:txBody>
      </p:sp>
      <p:sp>
        <p:nvSpPr>
          <p:cNvPr id="4" name="Content Placeholder 3"/>
          <p:cNvSpPr>
            <a:spLocks noGrp="1"/>
          </p:cNvSpPr>
          <p:nvPr>
            <p:ph sz="half" idx="2"/>
          </p:nvPr>
        </p:nvSpPr>
        <p:spPr>
          <a:xfrm>
            <a:off x="576000" y="2286551"/>
            <a:ext cx="3273552" cy="4018599"/>
          </a:xfrm>
        </p:spPr>
        <p:txBody>
          <a:bodyPr>
            <a:normAutofit/>
          </a:bodyPr>
          <a:lstStyle>
            <a:lvl1pPr marL="0" indent="0">
              <a:buFont typeface="Arial" pitchFamily="34" charset="0"/>
              <a:buNone/>
              <a:defRPr sz="1800" b="0">
                <a:solidFill>
                  <a:schemeClr val="tx1"/>
                </a:solidFill>
              </a:defRPr>
            </a:lvl1pPr>
            <a:lvl2pPr marL="0" indent="0">
              <a:buFont typeface="Arial" pitchFamily="34" charset="0"/>
              <a:buNone/>
              <a:defRPr sz="1600">
                <a:solidFill>
                  <a:schemeClr val="tx1"/>
                </a:solidFill>
              </a:defRPr>
            </a:lvl2pPr>
            <a:lvl3pPr marL="291600" indent="-133200">
              <a:buFont typeface="Arial" pitchFamily="34" charset="0"/>
              <a:buChar char="•"/>
              <a:defRPr sz="1400" b="0">
                <a:solidFill>
                  <a:schemeClr val="tx1"/>
                </a:solidFill>
              </a:defRPr>
            </a:lvl3pPr>
            <a:lvl4pPr marL="525600" indent="-133200">
              <a:buFont typeface="Arial" pitchFamily="34" charset="0"/>
              <a:buChar char="•"/>
              <a:defRPr sz="1200" b="0">
                <a:solidFill>
                  <a:schemeClr val="tx1"/>
                </a:solidFill>
              </a:defRPr>
            </a:lvl4pPr>
            <a:lvl5pPr marL="525600" indent="-133200">
              <a:buFont typeface="Arial" pitchFamily="34" charset="0"/>
              <a:buChar char="•"/>
              <a:defRPr sz="1200" b="0" baseline="0">
                <a:solidFill>
                  <a:schemeClr val="tx1"/>
                </a:solidFill>
              </a:defRPr>
            </a:lvl5pPr>
            <a:lvl6pPr marL="525600" indent="-133200">
              <a:buFont typeface="Arial" pitchFamily="34" charset="0"/>
              <a:buChar char="•"/>
              <a:defRPr sz="1200" b="0"/>
            </a:lvl6pPr>
            <a:lvl7pPr marL="525600" indent="-133200">
              <a:buFont typeface="Arial" pitchFamily="34" charset="0"/>
              <a:buChar char="•"/>
              <a:defRPr sz="1200" b="0"/>
            </a:lvl7pPr>
            <a:lvl8pPr marL="525600" indent="-133200">
              <a:buFont typeface="Arial" pitchFamily="34" charset="0"/>
              <a:buChar char="•"/>
              <a:defRPr sz="1200" b="0"/>
            </a:lvl8pPr>
            <a:lvl9pPr marL="525600" indent="-133200">
              <a:buFont typeface="Arial" pitchFamily="34" charset="0"/>
              <a:buChar char="•"/>
              <a:defRPr sz="1200" b="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5" name="Text Placeholder 4"/>
          <p:cNvSpPr>
            <a:spLocks noGrp="1"/>
          </p:cNvSpPr>
          <p:nvPr>
            <p:ph type="body" sz="quarter" idx="3"/>
          </p:nvPr>
        </p:nvSpPr>
        <p:spPr>
          <a:xfrm>
            <a:off x="5242716" y="1555030"/>
            <a:ext cx="3273552" cy="639762"/>
          </a:xfrm>
        </p:spPr>
        <p:txBody>
          <a:bodyPr anchor="ctr" anchorCtr="0"/>
          <a:lstStyle>
            <a:lvl1pPr marL="0" indent="0">
              <a:buNone/>
              <a:defRPr sz="1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5242716" y="2286551"/>
            <a:ext cx="3273552" cy="4018599"/>
          </a:xfrm>
        </p:spPr>
        <p:txBody>
          <a:bodyPr>
            <a:normAutofit/>
          </a:bodyPr>
          <a:lstStyle>
            <a:lvl1pPr marL="0" indent="0">
              <a:buFont typeface="Arial" pitchFamily="34" charset="0"/>
              <a:buNone/>
              <a:defRPr sz="1800" b="0">
                <a:solidFill>
                  <a:schemeClr val="tx1"/>
                </a:solidFill>
              </a:defRPr>
            </a:lvl1pPr>
            <a:lvl2pPr marL="0" indent="0">
              <a:buFont typeface="Arial" pitchFamily="34" charset="0"/>
              <a:buNone/>
              <a:defRPr sz="1600" b="0">
                <a:solidFill>
                  <a:schemeClr val="tx1"/>
                </a:solidFill>
              </a:defRPr>
            </a:lvl2pPr>
            <a:lvl3pPr marL="291600" indent="-133200">
              <a:buFont typeface="Arial" pitchFamily="34" charset="0"/>
              <a:buChar char="•"/>
              <a:defRPr sz="1400" b="0">
                <a:solidFill>
                  <a:schemeClr val="tx1"/>
                </a:solidFill>
              </a:defRPr>
            </a:lvl3pPr>
            <a:lvl4pPr marL="525600" indent="-133200">
              <a:buFont typeface="Arial" pitchFamily="34" charset="0"/>
              <a:buChar char="•"/>
              <a:defRPr sz="1200" b="0" baseline="0">
                <a:solidFill>
                  <a:schemeClr val="tx1"/>
                </a:solidFill>
              </a:defRPr>
            </a:lvl4pPr>
            <a:lvl5pPr marL="525600" indent="-133200">
              <a:buFont typeface="Arial" pitchFamily="34" charset="0"/>
              <a:buChar char="•"/>
              <a:defRPr sz="1200" b="0">
                <a:solidFill>
                  <a:schemeClr val="tx1"/>
                </a:solidFill>
              </a:defRPr>
            </a:lvl5pPr>
            <a:lvl6pPr marL="525600" indent="-133200">
              <a:buFont typeface="Arial" pitchFamily="34" charset="0"/>
              <a:buChar char="•"/>
              <a:defRPr sz="1200" b="0"/>
            </a:lvl6pPr>
            <a:lvl7pPr marL="525600" indent="-133200">
              <a:buFont typeface="Arial" pitchFamily="34" charset="0"/>
              <a:buChar char="•"/>
              <a:defRPr sz="1200" b="0"/>
            </a:lvl7pPr>
            <a:lvl8pPr marL="525600" indent="-133200">
              <a:buFont typeface="Arial" pitchFamily="34" charset="0"/>
              <a:buChar char="•"/>
              <a:defRPr sz="1200" b="0" baseline="0"/>
            </a:lvl8pPr>
            <a:lvl9pPr marL="525600" indent="-133200">
              <a:buFont typeface="Arial" pitchFamily="34" charset="0"/>
              <a:buChar char="•"/>
              <a:defRPr sz="1200" b="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smtClean="0"/>
          </a:p>
        </p:txBody>
      </p:sp>
      <p:sp>
        <p:nvSpPr>
          <p:cNvPr id="10" name="Text Placeholder 7"/>
          <p:cNvSpPr>
            <a:spLocks noGrp="1"/>
          </p:cNvSpPr>
          <p:nvPr>
            <p:ph type="body" sz="quarter" idx="13" hasCustomPrompt="1"/>
          </p:nvPr>
        </p:nvSpPr>
        <p:spPr>
          <a:xfrm>
            <a:off x="576000" y="914400"/>
            <a:ext cx="7956000" cy="381000"/>
          </a:xfrm>
        </p:spPr>
        <p:txBody>
          <a:bodyPr>
            <a:noAutofit/>
          </a:bodyPr>
          <a:lstStyle>
            <a:lvl1pPr marL="0" indent="0" algn="l">
              <a:spcBef>
                <a:spcPts val="0"/>
              </a:spcBef>
              <a:defRPr sz="1800" b="0"/>
            </a:lvl1pPr>
            <a:lvl2pPr marL="0" indent="0" algn="l">
              <a:spcBef>
                <a:spcPts val="0"/>
              </a:spcBef>
              <a:defRPr sz="1800" b="0"/>
            </a:lvl2pPr>
            <a:lvl3pPr marL="0" indent="0" algn="l">
              <a:spcBef>
                <a:spcPts val="0"/>
              </a:spcBef>
              <a:defRPr sz="1800" b="0"/>
            </a:lvl3pPr>
            <a:lvl4pPr marL="0" indent="0" algn="l">
              <a:spcBef>
                <a:spcPts val="0"/>
              </a:spcBef>
              <a:defRPr sz="1800" b="0"/>
            </a:lvl4pPr>
            <a:lvl5pPr marL="0" indent="0" algn="l">
              <a:spcBef>
                <a:spcPts val="0"/>
              </a:spcBef>
              <a:defRPr sz="1800" b="0"/>
            </a:lvl5pPr>
          </a:lstStyle>
          <a:p>
            <a:pPr lvl="0"/>
            <a:r>
              <a:rPr lang="en-GB" dirty="0" smtClean="0"/>
              <a:t>Subtitle</a:t>
            </a:r>
            <a:endParaRPr lang="en-GB" dirty="0"/>
          </a:p>
        </p:txBody>
      </p:sp>
    </p:spTree>
    <p:extLst>
      <p:ext uri="{BB962C8B-B14F-4D97-AF65-F5344CB8AC3E}">
        <p14:creationId xmlns:p14="http://schemas.microsoft.com/office/powerpoint/2010/main" val="406350700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our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GB"/>
          </a:p>
        </p:txBody>
      </p:sp>
      <p:sp>
        <p:nvSpPr>
          <p:cNvPr id="4" name="Content Placeholder 3"/>
          <p:cNvSpPr>
            <a:spLocks noGrp="1"/>
          </p:cNvSpPr>
          <p:nvPr>
            <p:ph sz="half" idx="2"/>
          </p:nvPr>
        </p:nvSpPr>
        <p:spPr>
          <a:xfrm>
            <a:off x="594132" y="1716088"/>
            <a:ext cx="3273552" cy="2160000"/>
          </a:xfrm>
        </p:spPr>
        <p:txBody>
          <a:bodyPr>
            <a:normAutofit/>
          </a:bodyPr>
          <a:lstStyle>
            <a:lvl1pPr marL="0" indent="0">
              <a:buFont typeface="Arial" pitchFamily="34" charset="0"/>
              <a:buNone/>
              <a:defRPr sz="1800" b="0">
                <a:solidFill>
                  <a:schemeClr val="tx1"/>
                </a:solidFill>
              </a:defRPr>
            </a:lvl1pPr>
            <a:lvl2pPr marL="0" indent="0">
              <a:buFont typeface="Arial" pitchFamily="34" charset="0"/>
              <a:buNone/>
              <a:defRPr sz="1600">
                <a:solidFill>
                  <a:schemeClr val="tx1"/>
                </a:solidFill>
              </a:defRPr>
            </a:lvl2pPr>
            <a:lvl3pPr marL="291600" indent="-133200">
              <a:buFont typeface="Arial" pitchFamily="34" charset="0"/>
              <a:buChar char="•"/>
              <a:defRPr sz="1400" b="0">
                <a:solidFill>
                  <a:schemeClr val="tx1"/>
                </a:solidFill>
              </a:defRPr>
            </a:lvl3pPr>
            <a:lvl4pPr marL="525600" indent="-133200">
              <a:buFont typeface="Arial" pitchFamily="34" charset="0"/>
              <a:buChar char="•"/>
              <a:defRPr sz="1200" b="0">
                <a:solidFill>
                  <a:schemeClr val="tx1"/>
                </a:solidFill>
              </a:defRPr>
            </a:lvl4pPr>
            <a:lvl5pPr marL="525600" indent="-133200">
              <a:buFont typeface="Arial" pitchFamily="34" charset="0"/>
              <a:buChar char="•"/>
              <a:defRPr sz="1200" b="0" baseline="0">
                <a:solidFill>
                  <a:schemeClr val="tx1"/>
                </a:solidFill>
              </a:defRPr>
            </a:lvl5pPr>
            <a:lvl6pPr marL="525600" indent="-133200">
              <a:buFont typeface="Arial" pitchFamily="34" charset="0"/>
              <a:buChar char="•"/>
              <a:defRPr sz="1200" b="0"/>
            </a:lvl6pPr>
            <a:lvl7pPr marL="525600" indent="-133200">
              <a:buFont typeface="Arial" pitchFamily="34" charset="0"/>
              <a:buChar char="•"/>
              <a:defRPr sz="1200" b="0"/>
            </a:lvl7pPr>
            <a:lvl8pPr marL="525600" indent="-133200">
              <a:buFont typeface="Arial" pitchFamily="34" charset="0"/>
              <a:buChar char="•"/>
              <a:defRPr sz="1200" b="0"/>
            </a:lvl8pPr>
            <a:lvl9pPr marL="525600" indent="-133200">
              <a:buFont typeface="Arial" pitchFamily="34" charset="0"/>
              <a:buChar char="•"/>
              <a:defRPr sz="1200" b="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6" name="Content Placeholder 5"/>
          <p:cNvSpPr>
            <a:spLocks noGrp="1"/>
          </p:cNvSpPr>
          <p:nvPr>
            <p:ph sz="quarter" idx="4"/>
          </p:nvPr>
        </p:nvSpPr>
        <p:spPr>
          <a:xfrm>
            <a:off x="5260848" y="1716088"/>
            <a:ext cx="3273552" cy="2160000"/>
          </a:xfrm>
        </p:spPr>
        <p:txBody>
          <a:bodyPr>
            <a:normAutofit/>
          </a:bodyPr>
          <a:lstStyle>
            <a:lvl1pPr marL="0" indent="0">
              <a:buFont typeface="Arial" pitchFamily="34" charset="0"/>
              <a:buNone/>
              <a:defRPr sz="1800" b="0">
                <a:solidFill>
                  <a:schemeClr val="tx1"/>
                </a:solidFill>
              </a:defRPr>
            </a:lvl1pPr>
            <a:lvl2pPr marL="0" indent="0">
              <a:buFont typeface="Arial" pitchFamily="34" charset="0"/>
              <a:buNone/>
              <a:defRPr sz="1600" b="0">
                <a:solidFill>
                  <a:schemeClr val="tx1"/>
                </a:solidFill>
              </a:defRPr>
            </a:lvl2pPr>
            <a:lvl3pPr marL="291600" indent="-133200">
              <a:buFont typeface="Arial" pitchFamily="34" charset="0"/>
              <a:buChar char="•"/>
              <a:defRPr sz="1400" b="0">
                <a:solidFill>
                  <a:schemeClr val="tx1"/>
                </a:solidFill>
              </a:defRPr>
            </a:lvl3pPr>
            <a:lvl4pPr marL="525600" indent="-133200">
              <a:buFont typeface="Arial" pitchFamily="34" charset="0"/>
              <a:buChar char="•"/>
              <a:defRPr sz="1200" b="0" baseline="0">
                <a:solidFill>
                  <a:schemeClr val="tx1"/>
                </a:solidFill>
              </a:defRPr>
            </a:lvl4pPr>
            <a:lvl5pPr marL="525600" indent="-133200">
              <a:buFont typeface="Arial" pitchFamily="34" charset="0"/>
              <a:buChar char="•"/>
              <a:defRPr sz="1200" b="0">
                <a:solidFill>
                  <a:schemeClr val="tx1"/>
                </a:solidFill>
              </a:defRPr>
            </a:lvl5pPr>
            <a:lvl6pPr marL="525600" indent="-133200">
              <a:buFont typeface="Arial" pitchFamily="34" charset="0"/>
              <a:buChar char="•"/>
              <a:defRPr sz="1200" b="0"/>
            </a:lvl6pPr>
            <a:lvl7pPr marL="525600" indent="-133200">
              <a:buFont typeface="Arial" pitchFamily="34" charset="0"/>
              <a:buChar char="•"/>
              <a:defRPr sz="1200" b="0"/>
            </a:lvl7pPr>
            <a:lvl8pPr marL="525600" indent="-133200">
              <a:buFont typeface="Arial" pitchFamily="34" charset="0"/>
              <a:buChar char="•"/>
              <a:defRPr sz="1200" b="0" baseline="0"/>
            </a:lvl8pPr>
            <a:lvl9pPr marL="525600" indent="-133200">
              <a:buFont typeface="Arial" pitchFamily="34" charset="0"/>
              <a:buChar char="•"/>
              <a:defRPr sz="1200" b="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smtClean="0"/>
          </a:p>
        </p:txBody>
      </p:sp>
      <p:sp>
        <p:nvSpPr>
          <p:cNvPr id="10" name="Text Placeholder 7"/>
          <p:cNvSpPr>
            <a:spLocks noGrp="1"/>
          </p:cNvSpPr>
          <p:nvPr>
            <p:ph type="body" sz="quarter" idx="13" hasCustomPrompt="1"/>
          </p:nvPr>
        </p:nvSpPr>
        <p:spPr>
          <a:xfrm>
            <a:off x="576000" y="914400"/>
            <a:ext cx="7956000" cy="381000"/>
          </a:xfrm>
        </p:spPr>
        <p:txBody>
          <a:bodyPr>
            <a:noAutofit/>
          </a:bodyPr>
          <a:lstStyle>
            <a:lvl1pPr marL="0" indent="0" algn="l">
              <a:spcBef>
                <a:spcPts val="0"/>
              </a:spcBef>
              <a:defRPr sz="1800" b="0"/>
            </a:lvl1pPr>
            <a:lvl2pPr marL="0" indent="0" algn="l">
              <a:spcBef>
                <a:spcPts val="0"/>
              </a:spcBef>
              <a:defRPr sz="1800" b="0"/>
            </a:lvl2pPr>
            <a:lvl3pPr marL="0" indent="0" algn="l">
              <a:spcBef>
                <a:spcPts val="0"/>
              </a:spcBef>
              <a:defRPr sz="1800" b="0"/>
            </a:lvl3pPr>
            <a:lvl4pPr marL="0" indent="0" algn="l">
              <a:spcBef>
                <a:spcPts val="0"/>
              </a:spcBef>
              <a:defRPr sz="1800" b="0"/>
            </a:lvl4pPr>
            <a:lvl5pPr marL="0" indent="0" algn="l">
              <a:spcBef>
                <a:spcPts val="0"/>
              </a:spcBef>
              <a:defRPr sz="1800" b="0"/>
            </a:lvl5pPr>
          </a:lstStyle>
          <a:p>
            <a:pPr lvl="0"/>
            <a:r>
              <a:rPr lang="en-GB" dirty="0" smtClean="0"/>
              <a:t>Subtitle</a:t>
            </a:r>
            <a:endParaRPr lang="en-GB" dirty="0"/>
          </a:p>
        </p:txBody>
      </p:sp>
      <p:sp>
        <p:nvSpPr>
          <p:cNvPr id="8" name="Content Placeholder 3"/>
          <p:cNvSpPr>
            <a:spLocks noGrp="1"/>
          </p:cNvSpPr>
          <p:nvPr>
            <p:ph sz="half" idx="14"/>
          </p:nvPr>
        </p:nvSpPr>
        <p:spPr>
          <a:xfrm>
            <a:off x="594132" y="4164600"/>
            <a:ext cx="3273552" cy="2160000"/>
          </a:xfrm>
        </p:spPr>
        <p:txBody>
          <a:bodyPr>
            <a:normAutofit/>
          </a:bodyPr>
          <a:lstStyle>
            <a:lvl1pPr marL="0" indent="0">
              <a:buFont typeface="Arial" pitchFamily="34" charset="0"/>
              <a:buNone/>
              <a:defRPr sz="1800" b="0">
                <a:solidFill>
                  <a:schemeClr val="tx1"/>
                </a:solidFill>
              </a:defRPr>
            </a:lvl1pPr>
            <a:lvl2pPr marL="0" indent="0">
              <a:buFont typeface="Arial" pitchFamily="34" charset="0"/>
              <a:buNone/>
              <a:defRPr sz="1600">
                <a:solidFill>
                  <a:schemeClr val="tx1"/>
                </a:solidFill>
              </a:defRPr>
            </a:lvl2pPr>
            <a:lvl3pPr marL="291600" indent="-133200">
              <a:buFont typeface="Arial" pitchFamily="34" charset="0"/>
              <a:buChar char="•"/>
              <a:defRPr sz="1400" b="0">
                <a:solidFill>
                  <a:schemeClr val="tx1"/>
                </a:solidFill>
              </a:defRPr>
            </a:lvl3pPr>
            <a:lvl4pPr marL="525600" indent="-133200">
              <a:buFont typeface="Arial" pitchFamily="34" charset="0"/>
              <a:buChar char="•"/>
              <a:defRPr sz="1200" b="0">
                <a:solidFill>
                  <a:schemeClr val="tx1"/>
                </a:solidFill>
              </a:defRPr>
            </a:lvl4pPr>
            <a:lvl5pPr marL="525600" indent="-133200">
              <a:buFont typeface="Arial" pitchFamily="34" charset="0"/>
              <a:buChar char="•"/>
              <a:defRPr sz="1200" b="0" baseline="0">
                <a:solidFill>
                  <a:schemeClr val="tx1"/>
                </a:solidFill>
              </a:defRPr>
            </a:lvl5pPr>
            <a:lvl6pPr marL="525600" indent="-133200">
              <a:buFont typeface="Arial" pitchFamily="34" charset="0"/>
              <a:buChar char="•"/>
              <a:defRPr sz="1200" b="0"/>
            </a:lvl6pPr>
            <a:lvl7pPr marL="525600" indent="-133200">
              <a:buFont typeface="Arial" pitchFamily="34" charset="0"/>
              <a:buChar char="•"/>
              <a:defRPr sz="1200" b="0"/>
            </a:lvl7pPr>
            <a:lvl8pPr marL="525600" indent="-133200">
              <a:buFont typeface="Arial" pitchFamily="34" charset="0"/>
              <a:buChar char="•"/>
              <a:defRPr sz="1200" b="0"/>
            </a:lvl8pPr>
            <a:lvl9pPr marL="525600" indent="-133200">
              <a:buFont typeface="Arial" pitchFamily="34" charset="0"/>
              <a:buChar char="•"/>
              <a:defRPr sz="1200" b="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9" name="Content Placeholder 5"/>
          <p:cNvSpPr>
            <a:spLocks noGrp="1"/>
          </p:cNvSpPr>
          <p:nvPr>
            <p:ph sz="quarter" idx="15"/>
          </p:nvPr>
        </p:nvSpPr>
        <p:spPr>
          <a:xfrm>
            <a:off x="5260848" y="4164600"/>
            <a:ext cx="3273552" cy="2160000"/>
          </a:xfrm>
        </p:spPr>
        <p:txBody>
          <a:bodyPr>
            <a:normAutofit/>
          </a:bodyPr>
          <a:lstStyle>
            <a:lvl1pPr marL="0" indent="0">
              <a:buFont typeface="Arial" pitchFamily="34" charset="0"/>
              <a:buNone/>
              <a:defRPr sz="1800" b="0">
                <a:solidFill>
                  <a:schemeClr val="tx1"/>
                </a:solidFill>
              </a:defRPr>
            </a:lvl1pPr>
            <a:lvl2pPr marL="0" indent="0">
              <a:buFont typeface="Arial" pitchFamily="34" charset="0"/>
              <a:buNone/>
              <a:defRPr sz="1600" b="0">
                <a:solidFill>
                  <a:schemeClr val="tx1"/>
                </a:solidFill>
              </a:defRPr>
            </a:lvl2pPr>
            <a:lvl3pPr marL="291600" indent="-133200">
              <a:buFont typeface="Arial" pitchFamily="34" charset="0"/>
              <a:buChar char="•"/>
              <a:defRPr sz="1400" b="0">
                <a:solidFill>
                  <a:schemeClr val="tx1"/>
                </a:solidFill>
              </a:defRPr>
            </a:lvl3pPr>
            <a:lvl4pPr marL="525600" indent="-133200">
              <a:buFont typeface="Arial" pitchFamily="34" charset="0"/>
              <a:buChar char="•"/>
              <a:defRPr sz="1200" b="0" baseline="0">
                <a:solidFill>
                  <a:schemeClr val="tx1"/>
                </a:solidFill>
              </a:defRPr>
            </a:lvl4pPr>
            <a:lvl5pPr marL="525600" indent="-133200">
              <a:buFont typeface="Arial" pitchFamily="34" charset="0"/>
              <a:buChar char="•"/>
              <a:defRPr sz="1200" b="0">
                <a:solidFill>
                  <a:schemeClr val="tx1"/>
                </a:solidFill>
              </a:defRPr>
            </a:lvl5pPr>
            <a:lvl6pPr marL="525600" indent="-133200">
              <a:buFont typeface="Arial" pitchFamily="34" charset="0"/>
              <a:buChar char="•"/>
              <a:defRPr sz="1200" b="0"/>
            </a:lvl6pPr>
            <a:lvl7pPr marL="525600" indent="-133200">
              <a:buFont typeface="Arial" pitchFamily="34" charset="0"/>
              <a:buChar char="•"/>
              <a:defRPr sz="1200" b="0"/>
            </a:lvl7pPr>
            <a:lvl8pPr marL="525600" indent="-133200">
              <a:buFont typeface="Arial" pitchFamily="34" charset="0"/>
              <a:buChar char="•"/>
              <a:defRPr sz="1200" b="0" baseline="0"/>
            </a:lvl8pPr>
            <a:lvl9pPr marL="525600" indent="-133200">
              <a:buFont typeface="Arial" pitchFamily="34" charset="0"/>
              <a:buChar char="•"/>
              <a:defRPr sz="1200" b="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smtClean="0"/>
          </a:p>
        </p:txBody>
      </p:sp>
    </p:spTree>
    <p:extLst>
      <p:ext uri="{BB962C8B-B14F-4D97-AF65-F5344CB8AC3E}">
        <p14:creationId xmlns:p14="http://schemas.microsoft.com/office/powerpoint/2010/main" val="9346402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4" name="Footer Placeholder 3"/>
          <p:cNvSpPr>
            <a:spLocks noGrp="1"/>
          </p:cNvSpPr>
          <p:nvPr>
            <p:ph type="ftr" sz="quarter" idx="11"/>
          </p:nvPr>
        </p:nvSpPr>
        <p:spPr/>
        <p:txBody>
          <a:bodyPr/>
          <a:lstStyle/>
          <a:p>
            <a:r>
              <a:rPr lang="en-GB" noProof="0" smtClean="0"/>
              <a:t>To update this brand zone text, on the Insert tab, click Header &amp; Footer</a:t>
            </a:r>
            <a:endParaRPr lang="en-GB" noProof="0"/>
          </a:p>
        </p:txBody>
      </p:sp>
      <p:sp>
        <p:nvSpPr>
          <p:cNvPr id="5" name="Slide Number Placeholder 4"/>
          <p:cNvSpPr>
            <a:spLocks noGrp="1"/>
          </p:cNvSpPr>
          <p:nvPr>
            <p:ph type="sldNum" sz="quarter" idx="12"/>
          </p:nvPr>
        </p:nvSpPr>
        <p:spPr/>
        <p:txBody>
          <a:bodyPr/>
          <a:lstStyle/>
          <a:p>
            <a:fld id="{DF28FB93-0A08-4E7D-8E63-9EFA29F1E093}" type="slidenum">
              <a:rPr lang="en-GB" noProof="0" smtClean="0"/>
              <a:pPr/>
              <a:t>‹#›</a:t>
            </a:fld>
            <a:endParaRPr lang="en-GB" noProof="0"/>
          </a:p>
        </p:txBody>
      </p:sp>
      <p:sp>
        <p:nvSpPr>
          <p:cNvPr id="6" name="Text Placeholder 7"/>
          <p:cNvSpPr>
            <a:spLocks noGrp="1"/>
          </p:cNvSpPr>
          <p:nvPr>
            <p:ph type="body" sz="quarter" idx="13" hasCustomPrompt="1"/>
          </p:nvPr>
        </p:nvSpPr>
        <p:spPr>
          <a:xfrm>
            <a:off x="576000" y="914400"/>
            <a:ext cx="7956000" cy="381000"/>
          </a:xfrm>
        </p:spPr>
        <p:txBody>
          <a:bodyPr>
            <a:noAutofit/>
          </a:bodyPr>
          <a:lstStyle>
            <a:lvl1pPr marL="0" indent="0" algn="l">
              <a:spcBef>
                <a:spcPts val="0"/>
              </a:spcBef>
              <a:defRPr sz="1800" b="0"/>
            </a:lvl1pPr>
            <a:lvl2pPr marL="0" indent="0" algn="l">
              <a:spcBef>
                <a:spcPts val="0"/>
              </a:spcBef>
              <a:defRPr sz="1800" b="0"/>
            </a:lvl2pPr>
            <a:lvl3pPr marL="0" indent="0" algn="l">
              <a:spcBef>
                <a:spcPts val="0"/>
              </a:spcBef>
              <a:defRPr sz="1800" b="0"/>
            </a:lvl3pPr>
            <a:lvl4pPr marL="0" indent="0" algn="l">
              <a:spcBef>
                <a:spcPts val="0"/>
              </a:spcBef>
              <a:defRPr sz="1800" b="0"/>
            </a:lvl4pPr>
            <a:lvl5pPr marL="0" indent="0" algn="l">
              <a:spcBef>
                <a:spcPts val="0"/>
              </a:spcBef>
              <a:defRPr sz="1800" b="0"/>
            </a:lvl5pPr>
          </a:lstStyle>
          <a:p>
            <a:pPr lvl="0"/>
            <a:r>
              <a:rPr lang="en-GB" dirty="0" smtClean="0"/>
              <a:t>Subtitle</a:t>
            </a:r>
            <a:endParaRPr lang="en-GB" dirty="0"/>
          </a:p>
        </p:txBody>
      </p:sp>
    </p:spTree>
    <p:extLst>
      <p:ext uri="{BB962C8B-B14F-4D97-AF65-F5344CB8AC3E}">
        <p14:creationId xmlns:p14="http://schemas.microsoft.com/office/powerpoint/2010/main" val="258353334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png"/><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14" name="Straight Connector 13"/>
          <p:cNvCxnSpPr/>
          <p:nvPr/>
        </p:nvCxnSpPr>
        <p:spPr>
          <a:xfrm>
            <a:off x="0" y="6477000"/>
            <a:ext cx="91440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576000" y="494975"/>
            <a:ext cx="7956000" cy="419425"/>
          </a:xfrm>
          <a:prstGeom prst="rect">
            <a:avLst/>
          </a:prstGeom>
        </p:spPr>
        <p:txBody>
          <a:bodyPr vert="horz" lIns="0" tIns="0" rIns="0" bIns="0" rtlCol="0" anchor="t">
            <a:normAutofit/>
          </a:bodyPr>
          <a:lstStyle/>
          <a:p>
            <a:r>
              <a:rPr lang="en-GB" smtClean="0"/>
              <a:t>Click to edit Master title style</a:t>
            </a:r>
            <a:endParaRPr lang="en-GB" dirty="0"/>
          </a:p>
        </p:txBody>
      </p:sp>
      <p:sp>
        <p:nvSpPr>
          <p:cNvPr id="3" name="Text Placeholder 2"/>
          <p:cNvSpPr>
            <a:spLocks noGrp="1"/>
          </p:cNvSpPr>
          <p:nvPr>
            <p:ph type="body" idx="1"/>
          </p:nvPr>
        </p:nvSpPr>
        <p:spPr>
          <a:xfrm>
            <a:off x="576000" y="1722439"/>
            <a:ext cx="7956000" cy="4582712"/>
          </a:xfrm>
          <a:prstGeom prst="rect">
            <a:avLst/>
          </a:prstGeom>
        </p:spPr>
        <p:txBody>
          <a:bodyPr vert="horz" lIns="0" tIns="0" rIns="0" bIns="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5" name="Footer Placeholder 4"/>
          <p:cNvSpPr>
            <a:spLocks noGrp="1"/>
          </p:cNvSpPr>
          <p:nvPr>
            <p:ph type="ftr" sz="quarter" idx="3"/>
          </p:nvPr>
        </p:nvSpPr>
        <p:spPr>
          <a:xfrm>
            <a:off x="1036200" y="6477537"/>
            <a:ext cx="4374000" cy="365125"/>
          </a:xfrm>
          <a:prstGeom prst="rect">
            <a:avLst/>
          </a:prstGeom>
        </p:spPr>
        <p:txBody>
          <a:bodyPr vert="horz" lIns="0" tIns="0" rIns="0" bIns="0" rtlCol="0" anchor="ctr"/>
          <a:lstStyle>
            <a:lvl1pPr algn="l">
              <a:defRPr sz="1000">
                <a:solidFill>
                  <a:schemeClr val="tx1"/>
                </a:solidFill>
              </a:defRPr>
            </a:lvl1pPr>
          </a:lstStyle>
          <a:p>
            <a:r>
              <a:rPr lang="en-GB" noProof="0" smtClean="0"/>
              <a:t>To update this brand zone text, on the Insert tab, click Header &amp; Footer</a:t>
            </a:r>
            <a:endParaRPr lang="en-GB" noProof="0"/>
          </a:p>
        </p:txBody>
      </p:sp>
      <p:sp>
        <p:nvSpPr>
          <p:cNvPr id="6" name="Slide Number Placeholder 5"/>
          <p:cNvSpPr>
            <a:spLocks noGrp="1"/>
          </p:cNvSpPr>
          <p:nvPr>
            <p:ph type="sldNum" sz="quarter" idx="4"/>
          </p:nvPr>
        </p:nvSpPr>
        <p:spPr>
          <a:xfrm>
            <a:off x="576000" y="6477537"/>
            <a:ext cx="414600" cy="365125"/>
          </a:xfrm>
          <a:prstGeom prst="rect">
            <a:avLst/>
          </a:prstGeom>
        </p:spPr>
        <p:txBody>
          <a:bodyPr vert="horz" lIns="0" tIns="0" rIns="0" bIns="0" rtlCol="0" anchor="ctr"/>
          <a:lstStyle>
            <a:lvl1pPr algn="l">
              <a:defRPr sz="1000">
                <a:solidFill>
                  <a:schemeClr val="tx1"/>
                </a:solidFill>
              </a:defRPr>
            </a:lvl1pPr>
          </a:lstStyle>
          <a:p>
            <a:fld id="{DF28FB93-0A08-4E7D-8E63-9EFA29F1E093}" type="slidenum">
              <a:rPr lang="en-GB" noProof="0" smtClean="0"/>
              <a:pPr/>
              <a:t>‹#›</a:t>
            </a:fld>
            <a:endParaRPr lang="en-GB" noProof="0"/>
          </a:p>
        </p:txBody>
      </p:sp>
      <p:pic>
        <p:nvPicPr>
          <p:cNvPr id="27" name="logo"/>
          <p:cNvPicPr>
            <a:picLocks noChangeAspect="1"/>
          </p:cNvPicPr>
          <p:nvPr/>
        </p:nvPicPr>
        <p:blipFill>
          <a:blip r:embed="rId35" cstate="print">
            <a:extLst>
              <a:ext uri="{28A0092B-C50C-407E-A947-70E740481C1C}">
                <a14:useLocalDpi xmlns:a14="http://schemas.microsoft.com/office/drawing/2010/main"/>
              </a:ext>
            </a:extLst>
          </a:blip>
          <a:stretch>
            <a:fillRect/>
          </a:stretch>
        </p:blipFill>
        <p:spPr>
          <a:xfrm>
            <a:off x="8256614" y="6523357"/>
            <a:ext cx="283464" cy="283464"/>
          </a:xfrm>
          <a:prstGeom prst="rect">
            <a:avLst/>
          </a:prstGeom>
        </p:spPr>
      </p:pic>
      <p:grpSp>
        <p:nvGrpSpPr>
          <p:cNvPr id="29" name="Mindshare"/>
          <p:cNvGrpSpPr/>
          <p:nvPr/>
        </p:nvGrpSpPr>
        <p:grpSpPr>
          <a:xfrm>
            <a:off x="7620000" y="6631599"/>
            <a:ext cx="602561" cy="66981"/>
            <a:chOff x="566670" y="435864"/>
            <a:chExt cx="1169700" cy="130025"/>
          </a:xfrm>
        </p:grpSpPr>
        <p:sp>
          <p:nvSpPr>
            <p:cNvPr id="30" name="Freeform 6"/>
            <p:cNvSpPr>
              <a:spLocks/>
            </p:cNvSpPr>
            <p:nvPr/>
          </p:nvSpPr>
          <p:spPr bwMode="auto">
            <a:xfrm>
              <a:off x="566670" y="437296"/>
              <a:ext cx="146069" cy="127448"/>
            </a:xfrm>
            <a:custGeom>
              <a:avLst/>
              <a:gdLst>
                <a:gd name="T0" fmla="*/ 216 w 216"/>
                <a:gd name="T1" fmla="*/ 188 h 188"/>
                <a:gd name="T2" fmla="*/ 178 w 216"/>
                <a:gd name="T3" fmla="*/ 188 h 188"/>
                <a:gd name="T4" fmla="*/ 178 w 216"/>
                <a:gd name="T5" fmla="*/ 66 h 188"/>
                <a:gd name="T6" fmla="*/ 113 w 216"/>
                <a:gd name="T7" fmla="*/ 145 h 188"/>
                <a:gd name="T8" fmla="*/ 103 w 216"/>
                <a:gd name="T9" fmla="*/ 145 h 188"/>
                <a:gd name="T10" fmla="*/ 38 w 216"/>
                <a:gd name="T11" fmla="*/ 66 h 188"/>
                <a:gd name="T12" fmla="*/ 38 w 216"/>
                <a:gd name="T13" fmla="*/ 188 h 188"/>
                <a:gd name="T14" fmla="*/ 0 w 216"/>
                <a:gd name="T15" fmla="*/ 188 h 188"/>
                <a:gd name="T16" fmla="*/ 0 w 216"/>
                <a:gd name="T17" fmla="*/ 20 h 188"/>
                <a:gd name="T18" fmla="*/ 20 w 216"/>
                <a:gd name="T19" fmla="*/ 0 h 188"/>
                <a:gd name="T20" fmla="*/ 20 w 216"/>
                <a:gd name="T21" fmla="*/ 0 h 188"/>
                <a:gd name="T22" fmla="*/ 38 w 216"/>
                <a:gd name="T23" fmla="*/ 9 h 188"/>
                <a:gd name="T24" fmla="*/ 108 w 216"/>
                <a:gd name="T25" fmla="*/ 94 h 188"/>
                <a:gd name="T26" fmla="*/ 182 w 216"/>
                <a:gd name="T27" fmla="*/ 6 h 188"/>
                <a:gd name="T28" fmla="*/ 196 w 216"/>
                <a:gd name="T29" fmla="*/ 0 h 188"/>
                <a:gd name="T30" fmla="*/ 196 w 216"/>
                <a:gd name="T31" fmla="*/ 0 h 188"/>
                <a:gd name="T32" fmla="*/ 216 w 216"/>
                <a:gd name="T33" fmla="*/ 19 h 188"/>
                <a:gd name="T34" fmla="*/ 216 w 216"/>
                <a:gd name="T35" fmla="*/ 18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6" h="188">
                  <a:moveTo>
                    <a:pt x="216" y="188"/>
                  </a:moveTo>
                  <a:cubicBezTo>
                    <a:pt x="178" y="188"/>
                    <a:pt x="178" y="188"/>
                    <a:pt x="178" y="188"/>
                  </a:cubicBezTo>
                  <a:cubicBezTo>
                    <a:pt x="178" y="66"/>
                    <a:pt x="178" y="66"/>
                    <a:pt x="178" y="66"/>
                  </a:cubicBezTo>
                  <a:cubicBezTo>
                    <a:pt x="113" y="145"/>
                    <a:pt x="113" y="145"/>
                    <a:pt x="113" y="145"/>
                  </a:cubicBezTo>
                  <a:cubicBezTo>
                    <a:pt x="110" y="148"/>
                    <a:pt x="106" y="148"/>
                    <a:pt x="103" y="145"/>
                  </a:cubicBezTo>
                  <a:cubicBezTo>
                    <a:pt x="38" y="66"/>
                    <a:pt x="38" y="66"/>
                    <a:pt x="38" y="66"/>
                  </a:cubicBezTo>
                  <a:cubicBezTo>
                    <a:pt x="38" y="188"/>
                    <a:pt x="38" y="188"/>
                    <a:pt x="38" y="188"/>
                  </a:cubicBezTo>
                  <a:cubicBezTo>
                    <a:pt x="0" y="188"/>
                    <a:pt x="0" y="188"/>
                    <a:pt x="0" y="188"/>
                  </a:cubicBezTo>
                  <a:cubicBezTo>
                    <a:pt x="0" y="20"/>
                    <a:pt x="0" y="20"/>
                    <a:pt x="0" y="20"/>
                  </a:cubicBezTo>
                  <a:cubicBezTo>
                    <a:pt x="0" y="9"/>
                    <a:pt x="9" y="0"/>
                    <a:pt x="20" y="0"/>
                  </a:cubicBezTo>
                  <a:cubicBezTo>
                    <a:pt x="20" y="0"/>
                    <a:pt x="20" y="0"/>
                    <a:pt x="20" y="0"/>
                  </a:cubicBezTo>
                  <a:cubicBezTo>
                    <a:pt x="28" y="0"/>
                    <a:pt x="32" y="3"/>
                    <a:pt x="38" y="9"/>
                  </a:cubicBezTo>
                  <a:cubicBezTo>
                    <a:pt x="108" y="94"/>
                    <a:pt x="108" y="94"/>
                    <a:pt x="108" y="94"/>
                  </a:cubicBezTo>
                  <a:cubicBezTo>
                    <a:pt x="182" y="6"/>
                    <a:pt x="182" y="6"/>
                    <a:pt x="182" y="6"/>
                  </a:cubicBezTo>
                  <a:cubicBezTo>
                    <a:pt x="185" y="2"/>
                    <a:pt x="190" y="0"/>
                    <a:pt x="196" y="0"/>
                  </a:cubicBezTo>
                  <a:cubicBezTo>
                    <a:pt x="196" y="0"/>
                    <a:pt x="196" y="0"/>
                    <a:pt x="196" y="0"/>
                  </a:cubicBezTo>
                  <a:cubicBezTo>
                    <a:pt x="207" y="0"/>
                    <a:pt x="216" y="8"/>
                    <a:pt x="216" y="19"/>
                  </a:cubicBezTo>
                  <a:lnTo>
                    <a:pt x="216" y="18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31" name="Freeform 7"/>
            <p:cNvSpPr>
              <a:spLocks noEditPoints="1"/>
            </p:cNvSpPr>
            <p:nvPr/>
          </p:nvSpPr>
          <p:spPr bwMode="auto">
            <a:xfrm>
              <a:off x="1350862" y="436723"/>
              <a:ext cx="146069" cy="128020"/>
            </a:xfrm>
            <a:custGeom>
              <a:avLst/>
              <a:gdLst>
                <a:gd name="T0" fmla="*/ 0 w 216"/>
                <a:gd name="T1" fmla="*/ 189 h 189"/>
                <a:gd name="T2" fmla="*/ 42 w 216"/>
                <a:gd name="T3" fmla="*/ 189 h 189"/>
                <a:gd name="T4" fmla="*/ 66 w 216"/>
                <a:gd name="T5" fmla="*/ 138 h 189"/>
                <a:gd name="T6" fmla="*/ 148 w 216"/>
                <a:gd name="T7" fmla="*/ 138 h 189"/>
                <a:gd name="T8" fmla="*/ 174 w 216"/>
                <a:gd name="T9" fmla="*/ 189 h 189"/>
                <a:gd name="T10" fmla="*/ 216 w 216"/>
                <a:gd name="T11" fmla="*/ 189 h 189"/>
                <a:gd name="T12" fmla="*/ 124 w 216"/>
                <a:gd name="T13" fmla="*/ 9 h 189"/>
                <a:gd name="T14" fmla="*/ 106 w 216"/>
                <a:gd name="T15" fmla="*/ 0 h 189"/>
                <a:gd name="T16" fmla="*/ 106 w 216"/>
                <a:gd name="T17" fmla="*/ 0 h 189"/>
                <a:gd name="T18" fmla="*/ 89 w 216"/>
                <a:gd name="T19" fmla="*/ 9 h 189"/>
                <a:gd name="T20" fmla="*/ 0 w 216"/>
                <a:gd name="T21" fmla="*/ 189 h 189"/>
                <a:gd name="T22" fmla="*/ 106 w 216"/>
                <a:gd name="T23" fmla="*/ 55 h 189"/>
                <a:gd name="T24" fmla="*/ 133 w 216"/>
                <a:gd name="T25" fmla="*/ 108 h 189"/>
                <a:gd name="T26" fmla="*/ 81 w 216"/>
                <a:gd name="T27" fmla="*/ 108 h 189"/>
                <a:gd name="T28" fmla="*/ 106 w 216"/>
                <a:gd name="T29" fmla="*/ 55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6" h="189">
                  <a:moveTo>
                    <a:pt x="0" y="189"/>
                  </a:moveTo>
                  <a:cubicBezTo>
                    <a:pt x="42" y="189"/>
                    <a:pt x="42" y="189"/>
                    <a:pt x="42" y="189"/>
                  </a:cubicBezTo>
                  <a:cubicBezTo>
                    <a:pt x="66" y="138"/>
                    <a:pt x="66" y="138"/>
                    <a:pt x="66" y="138"/>
                  </a:cubicBezTo>
                  <a:cubicBezTo>
                    <a:pt x="148" y="138"/>
                    <a:pt x="148" y="138"/>
                    <a:pt x="148" y="138"/>
                  </a:cubicBezTo>
                  <a:cubicBezTo>
                    <a:pt x="174" y="189"/>
                    <a:pt x="174" y="189"/>
                    <a:pt x="174" y="189"/>
                  </a:cubicBezTo>
                  <a:cubicBezTo>
                    <a:pt x="216" y="189"/>
                    <a:pt x="216" y="189"/>
                    <a:pt x="216" y="189"/>
                  </a:cubicBezTo>
                  <a:cubicBezTo>
                    <a:pt x="124" y="9"/>
                    <a:pt x="124" y="9"/>
                    <a:pt x="124" y="9"/>
                  </a:cubicBezTo>
                  <a:cubicBezTo>
                    <a:pt x="120" y="3"/>
                    <a:pt x="114" y="0"/>
                    <a:pt x="106" y="0"/>
                  </a:cubicBezTo>
                  <a:cubicBezTo>
                    <a:pt x="106" y="0"/>
                    <a:pt x="106" y="0"/>
                    <a:pt x="106" y="0"/>
                  </a:cubicBezTo>
                  <a:cubicBezTo>
                    <a:pt x="99" y="0"/>
                    <a:pt x="93" y="3"/>
                    <a:pt x="89" y="9"/>
                  </a:cubicBezTo>
                  <a:lnTo>
                    <a:pt x="0" y="189"/>
                  </a:lnTo>
                  <a:close/>
                  <a:moveTo>
                    <a:pt x="106" y="55"/>
                  </a:moveTo>
                  <a:cubicBezTo>
                    <a:pt x="133" y="108"/>
                    <a:pt x="133" y="108"/>
                    <a:pt x="133" y="108"/>
                  </a:cubicBezTo>
                  <a:cubicBezTo>
                    <a:pt x="81" y="108"/>
                    <a:pt x="81" y="108"/>
                    <a:pt x="81" y="108"/>
                  </a:cubicBezTo>
                  <a:lnTo>
                    <a:pt x="106" y="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32" name="Freeform 8"/>
            <p:cNvSpPr>
              <a:spLocks/>
            </p:cNvSpPr>
            <p:nvPr/>
          </p:nvSpPr>
          <p:spPr bwMode="auto">
            <a:xfrm>
              <a:off x="789211" y="437296"/>
              <a:ext cx="128598" cy="127448"/>
            </a:xfrm>
            <a:custGeom>
              <a:avLst/>
              <a:gdLst>
                <a:gd name="T0" fmla="*/ 190 w 190"/>
                <a:gd name="T1" fmla="*/ 188 h 188"/>
                <a:gd name="T2" fmla="*/ 163 w 190"/>
                <a:gd name="T3" fmla="*/ 188 h 188"/>
                <a:gd name="T4" fmla="*/ 38 w 190"/>
                <a:gd name="T5" fmla="*/ 62 h 188"/>
                <a:gd name="T6" fmla="*/ 38 w 190"/>
                <a:gd name="T7" fmla="*/ 188 h 188"/>
                <a:gd name="T8" fmla="*/ 0 w 190"/>
                <a:gd name="T9" fmla="*/ 188 h 188"/>
                <a:gd name="T10" fmla="*/ 0 w 190"/>
                <a:gd name="T11" fmla="*/ 20 h 188"/>
                <a:gd name="T12" fmla="*/ 21 w 190"/>
                <a:gd name="T13" fmla="*/ 0 h 188"/>
                <a:gd name="T14" fmla="*/ 21 w 190"/>
                <a:gd name="T15" fmla="*/ 0 h 188"/>
                <a:gd name="T16" fmla="*/ 36 w 190"/>
                <a:gd name="T17" fmla="*/ 6 h 188"/>
                <a:gd name="T18" fmla="*/ 152 w 190"/>
                <a:gd name="T19" fmla="*/ 123 h 188"/>
                <a:gd name="T20" fmla="*/ 152 w 190"/>
                <a:gd name="T21" fmla="*/ 12 h 188"/>
                <a:gd name="T22" fmla="*/ 165 w 190"/>
                <a:gd name="T23" fmla="*/ 0 h 188"/>
                <a:gd name="T24" fmla="*/ 178 w 190"/>
                <a:gd name="T25" fmla="*/ 0 h 188"/>
                <a:gd name="T26" fmla="*/ 190 w 190"/>
                <a:gd name="T27" fmla="*/ 12 h 188"/>
                <a:gd name="T28" fmla="*/ 190 w 190"/>
                <a:gd name="T29" fmla="*/ 18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0" h="188">
                  <a:moveTo>
                    <a:pt x="190" y="188"/>
                  </a:moveTo>
                  <a:cubicBezTo>
                    <a:pt x="163" y="188"/>
                    <a:pt x="163" y="188"/>
                    <a:pt x="163" y="188"/>
                  </a:cubicBezTo>
                  <a:cubicBezTo>
                    <a:pt x="38" y="62"/>
                    <a:pt x="38" y="62"/>
                    <a:pt x="38" y="62"/>
                  </a:cubicBezTo>
                  <a:cubicBezTo>
                    <a:pt x="38" y="188"/>
                    <a:pt x="38" y="188"/>
                    <a:pt x="38" y="188"/>
                  </a:cubicBezTo>
                  <a:cubicBezTo>
                    <a:pt x="0" y="188"/>
                    <a:pt x="0" y="188"/>
                    <a:pt x="0" y="188"/>
                  </a:cubicBezTo>
                  <a:cubicBezTo>
                    <a:pt x="0" y="20"/>
                    <a:pt x="0" y="20"/>
                    <a:pt x="0" y="20"/>
                  </a:cubicBezTo>
                  <a:cubicBezTo>
                    <a:pt x="0" y="9"/>
                    <a:pt x="9" y="0"/>
                    <a:pt x="21" y="0"/>
                  </a:cubicBezTo>
                  <a:cubicBezTo>
                    <a:pt x="21" y="0"/>
                    <a:pt x="21" y="0"/>
                    <a:pt x="21" y="0"/>
                  </a:cubicBezTo>
                  <a:cubicBezTo>
                    <a:pt x="27" y="0"/>
                    <a:pt x="32" y="2"/>
                    <a:pt x="36" y="6"/>
                  </a:cubicBezTo>
                  <a:cubicBezTo>
                    <a:pt x="152" y="123"/>
                    <a:pt x="152" y="123"/>
                    <a:pt x="152" y="123"/>
                  </a:cubicBezTo>
                  <a:cubicBezTo>
                    <a:pt x="152" y="12"/>
                    <a:pt x="152" y="12"/>
                    <a:pt x="152" y="12"/>
                  </a:cubicBezTo>
                  <a:cubicBezTo>
                    <a:pt x="152" y="5"/>
                    <a:pt x="158" y="0"/>
                    <a:pt x="165" y="0"/>
                  </a:cubicBezTo>
                  <a:cubicBezTo>
                    <a:pt x="178" y="0"/>
                    <a:pt x="178" y="0"/>
                    <a:pt x="178" y="0"/>
                  </a:cubicBezTo>
                  <a:cubicBezTo>
                    <a:pt x="185" y="0"/>
                    <a:pt x="190" y="5"/>
                    <a:pt x="190" y="12"/>
                  </a:cubicBezTo>
                  <a:lnTo>
                    <a:pt x="190" y="18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33" name="Freeform 9"/>
            <p:cNvSpPr>
              <a:spLocks noEditPoints="1"/>
            </p:cNvSpPr>
            <p:nvPr/>
          </p:nvSpPr>
          <p:spPr bwMode="auto">
            <a:xfrm>
              <a:off x="943586" y="437296"/>
              <a:ext cx="127739" cy="127448"/>
            </a:xfrm>
            <a:custGeom>
              <a:avLst/>
              <a:gdLst>
                <a:gd name="T0" fmla="*/ 117 w 189"/>
                <a:gd name="T1" fmla="*/ 4 h 188"/>
                <a:gd name="T2" fmla="*/ 72 w 189"/>
                <a:gd name="T3" fmla="*/ 0 h 188"/>
                <a:gd name="T4" fmla="*/ 19 w 189"/>
                <a:gd name="T5" fmla="*/ 0 h 188"/>
                <a:gd name="T6" fmla="*/ 0 w 189"/>
                <a:gd name="T7" fmla="*/ 18 h 188"/>
                <a:gd name="T8" fmla="*/ 0 w 189"/>
                <a:gd name="T9" fmla="*/ 188 h 188"/>
                <a:gd name="T10" fmla="*/ 62 w 189"/>
                <a:gd name="T11" fmla="*/ 188 h 188"/>
                <a:gd name="T12" fmla="*/ 115 w 189"/>
                <a:gd name="T13" fmla="*/ 182 h 188"/>
                <a:gd name="T14" fmla="*/ 189 w 189"/>
                <a:gd name="T15" fmla="*/ 91 h 188"/>
                <a:gd name="T16" fmla="*/ 117 w 189"/>
                <a:gd name="T17" fmla="*/ 4 h 188"/>
                <a:gd name="T18" fmla="*/ 105 w 189"/>
                <a:gd name="T19" fmla="*/ 148 h 188"/>
                <a:gd name="T20" fmla="*/ 62 w 189"/>
                <a:gd name="T21" fmla="*/ 153 h 188"/>
                <a:gd name="T22" fmla="*/ 62 w 189"/>
                <a:gd name="T23" fmla="*/ 153 h 188"/>
                <a:gd name="T24" fmla="*/ 38 w 189"/>
                <a:gd name="T25" fmla="*/ 153 h 188"/>
                <a:gd name="T26" fmla="*/ 38 w 189"/>
                <a:gd name="T27" fmla="*/ 153 h 188"/>
                <a:gd name="T28" fmla="*/ 38 w 189"/>
                <a:gd name="T29" fmla="*/ 34 h 188"/>
                <a:gd name="T30" fmla="*/ 38 w 189"/>
                <a:gd name="T31" fmla="*/ 34 h 188"/>
                <a:gd name="T32" fmla="*/ 68 w 189"/>
                <a:gd name="T33" fmla="*/ 34 h 188"/>
                <a:gd name="T34" fmla="*/ 68 w 189"/>
                <a:gd name="T35" fmla="*/ 34 h 188"/>
                <a:gd name="T36" fmla="*/ 107 w 189"/>
                <a:gd name="T37" fmla="*/ 38 h 188"/>
                <a:gd name="T38" fmla="*/ 150 w 189"/>
                <a:gd name="T39" fmla="*/ 91 h 188"/>
                <a:gd name="T40" fmla="*/ 105 w 189"/>
                <a:gd name="T41" fmla="*/ 14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9" h="188">
                  <a:moveTo>
                    <a:pt x="117" y="4"/>
                  </a:moveTo>
                  <a:cubicBezTo>
                    <a:pt x="104" y="1"/>
                    <a:pt x="89" y="0"/>
                    <a:pt x="72" y="0"/>
                  </a:cubicBezTo>
                  <a:cubicBezTo>
                    <a:pt x="19" y="0"/>
                    <a:pt x="19" y="0"/>
                    <a:pt x="19" y="0"/>
                  </a:cubicBezTo>
                  <a:cubicBezTo>
                    <a:pt x="9" y="0"/>
                    <a:pt x="0" y="8"/>
                    <a:pt x="0" y="18"/>
                  </a:cubicBezTo>
                  <a:cubicBezTo>
                    <a:pt x="0" y="188"/>
                    <a:pt x="0" y="188"/>
                    <a:pt x="0" y="188"/>
                  </a:cubicBezTo>
                  <a:cubicBezTo>
                    <a:pt x="62" y="188"/>
                    <a:pt x="62" y="188"/>
                    <a:pt x="62" y="188"/>
                  </a:cubicBezTo>
                  <a:cubicBezTo>
                    <a:pt x="84" y="188"/>
                    <a:pt x="100" y="186"/>
                    <a:pt x="115" y="182"/>
                  </a:cubicBezTo>
                  <a:cubicBezTo>
                    <a:pt x="163" y="168"/>
                    <a:pt x="189" y="136"/>
                    <a:pt x="189" y="91"/>
                  </a:cubicBezTo>
                  <a:cubicBezTo>
                    <a:pt x="189" y="46"/>
                    <a:pt x="164" y="15"/>
                    <a:pt x="117" y="4"/>
                  </a:cubicBezTo>
                  <a:close/>
                  <a:moveTo>
                    <a:pt x="105" y="148"/>
                  </a:moveTo>
                  <a:cubicBezTo>
                    <a:pt x="94" y="151"/>
                    <a:pt x="79" y="153"/>
                    <a:pt x="62" y="153"/>
                  </a:cubicBezTo>
                  <a:cubicBezTo>
                    <a:pt x="62" y="153"/>
                    <a:pt x="62" y="153"/>
                    <a:pt x="62" y="153"/>
                  </a:cubicBezTo>
                  <a:cubicBezTo>
                    <a:pt x="38" y="153"/>
                    <a:pt x="38" y="153"/>
                    <a:pt x="38" y="153"/>
                  </a:cubicBezTo>
                  <a:cubicBezTo>
                    <a:pt x="38" y="153"/>
                    <a:pt x="38" y="153"/>
                    <a:pt x="38" y="153"/>
                  </a:cubicBezTo>
                  <a:cubicBezTo>
                    <a:pt x="38" y="34"/>
                    <a:pt x="38" y="34"/>
                    <a:pt x="38" y="34"/>
                  </a:cubicBezTo>
                  <a:cubicBezTo>
                    <a:pt x="38" y="34"/>
                    <a:pt x="38" y="34"/>
                    <a:pt x="38" y="34"/>
                  </a:cubicBezTo>
                  <a:cubicBezTo>
                    <a:pt x="68" y="34"/>
                    <a:pt x="68" y="34"/>
                    <a:pt x="68" y="34"/>
                  </a:cubicBezTo>
                  <a:cubicBezTo>
                    <a:pt x="68" y="34"/>
                    <a:pt x="68" y="34"/>
                    <a:pt x="68" y="34"/>
                  </a:cubicBezTo>
                  <a:cubicBezTo>
                    <a:pt x="86" y="34"/>
                    <a:pt x="97" y="35"/>
                    <a:pt x="107" y="38"/>
                  </a:cubicBezTo>
                  <a:cubicBezTo>
                    <a:pt x="136" y="46"/>
                    <a:pt x="150" y="63"/>
                    <a:pt x="150" y="91"/>
                  </a:cubicBezTo>
                  <a:cubicBezTo>
                    <a:pt x="150" y="120"/>
                    <a:pt x="135" y="139"/>
                    <a:pt x="105" y="148"/>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34" name="Freeform 10"/>
            <p:cNvSpPr>
              <a:spLocks noEditPoints="1"/>
            </p:cNvSpPr>
            <p:nvPr/>
          </p:nvSpPr>
          <p:spPr bwMode="auto">
            <a:xfrm>
              <a:off x="1513256" y="437296"/>
              <a:ext cx="110841" cy="127448"/>
            </a:xfrm>
            <a:custGeom>
              <a:avLst/>
              <a:gdLst>
                <a:gd name="T0" fmla="*/ 113 w 164"/>
                <a:gd name="T1" fmla="*/ 113 h 188"/>
                <a:gd name="T2" fmla="*/ 158 w 164"/>
                <a:gd name="T3" fmla="*/ 58 h 188"/>
                <a:gd name="T4" fmla="*/ 82 w 164"/>
                <a:gd name="T5" fmla="*/ 0 h 188"/>
                <a:gd name="T6" fmla="*/ 19 w 164"/>
                <a:gd name="T7" fmla="*/ 0 h 188"/>
                <a:gd name="T8" fmla="*/ 0 w 164"/>
                <a:gd name="T9" fmla="*/ 18 h 188"/>
                <a:gd name="T10" fmla="*/ 0 w 164"/>
                <a:gd name="T11" fmla="*/ 188 h 188"/>
                <a:gd name="T12" fmla="*/ 38 w 164"/>
                <a:gd name="T13" fmla="*/ 188 h 188"/>
                <a:gd name="T14" fmla="*/ 38 w 164"/>
                <a:gd name="T15" fmla="*/ 118 h 188"/>
                <a:gd name="T16" fmla="*/ 72 w 164"/>
                <a:gd name="T17" fmla="*/ 118 h 188"/>
                <a:gd name="T18" fmla="*/ 119 w 164"/>
                <a:gd name="T19" fmla="*/ 188 h 188"/>
                <a:gd name="T20" fmla="*/ 164 w 164"/>
                <a:gd name="T21" fmla="*/ 188 h 188"/>
                <a:gd name="T22" fmla="*/ 113 w 164"/>
                <a:gd name="T23" fmla="*/ 113 h 188"/>
                <a:gd name="T24" fmla="*/ 38 w 164"/>
                <a:gd name="T25" fmla="*/ 83 h 188"/>
                <a:gd name="T26" fmla="*/ 38 w 164"/>
                <a:gd name="T27" fmla="*/ 34 h 188"/>
                <a:gd name="T28" fmla="*/ 85 w 164"/>
                <a:gd name="T29" fmla="*/ 34 h 188"/>
                <a:gd name="T30" fmla="*/ 118 w 164"/>
                <a:gd name="T31" fmla="*/ 59 h 188"/>
                <a:gd name="T32" fmla="*/ 77 w 164"/>
                <a:gd name="T33" fmla="*/ 83 h 188"/>
                <a:gd name="T34" fmla="*/ 38 w 164"/>
                <a:gd name="T35" fmla="*/ 83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4" h="188">
                  <a:moveTo>
                    <a:pt x="113" y="113"/>
                  </a:moveTo>
                  <a:cubicBezTo>
                    <a:pt x="142" y="105"/>
                    <a:pt x="158" y="86"/>
                    <a:pt x="158" y="58"/>
                  </a:cubicBezTo>
                  <a:cubicBezTo>
                    <a:pt x="158" y="22"/>
                    <a:pt x="129" y="0"/>
                    <a:pt x="82" y="0"/>
                  </a:cubicBezTo>
                  <a:cubicBezTo>
                    <a:pt x="19" y="0"/>
                    <a:pt x="19" y="0"/>
                    <a:pt x="19" y="0"/>
                  </a:cubicBezTo>
                  <a:cubicBezTo>
                    <a:pt x="8" y="0"/>
                    <a:pt x="0" y="8"/>
                    <a:pt x="0" y="18"/>
                  </a:cubicBezTo>
                  <a:cubicBezTo>
                    <a:pt x="0" y="188"/>
                    <a:pt x="0" y="188"/>
                    <a:pt x="0" y="188"/>
                  </a:cubicBezTo>
                  <a:cubicBezTo>
                    <a:pt x="38" y="188"/>
                    <a:pt x="38" y="188"/>
                    <a:pt x="38" y="188"/>
                  </a:cubicBezTo>
                  <a:cubicBezTo>
                    <a:pt x="38" y="118"/>
                    <a:pt x="38" y="118"/>
                    <a:pt x="38" y="118"/>
                  </a:cubicBezTo>
                  <a:cubicBezTo>
                    <a:pt x="72" y="118"/>
                    <a:pt x="72" y="118"/>
                    <a:pt x="72" y="118"/>
                  </a:cubicBezTo>
                  <a:cubicBezTo>
                    <a:pt x="119" y="188"/>
                    <a:pt x="119" y="188"/>
                    <a:pt x="119" y="188"/>
                  </a:cubicBezTo>
                  <a:cubicBezTo>
                    <a:pt x="164" y="188"/>
                    <a:pt x="164" y="188"/>
                    <a:pt x="164" y="188"/>
                  </a:cubicBezTo>
                  <a:lnTo>
                    <a:pt x="113" y="113"/>
                  </a:lnTo>
                  <a:close/>
                  <a:moveTo>
                    <a:pt x="38" y="83"/>
                  </a:moveTo>
                  <a:cubicBezTo>
                    <a:pt x="38" y="34"/>
                    <a:pt x="38" y="34"/>
                    <a:pt x="38" y="34"/>
                  </a:cubicBezTo>
                  <a:cubicBezTo>
                    <a:pt x="85" y="34"/>
                    <a:pt x="85" y="34"/>
                    <a:pt x="85" y="34"/>
                  </a:cubicBezTo>
                  <a:cubicBezTo>
                    <a:pt x="98" y="34"/>
                    <a:pt x="118" y="38"/>
                    <a:pt x="118" y="59"/>
                  </a:cubicBezTo>
                  <a:cubicBezTo>
                    <a:pt x="118" y="69"/>
                    <a:pt x="114" y="83"/>
                    <a:pt x="77" y="83"/>
                  </a:cubicBezTo>
                  <a:lnTo>
                    <a:pt x="38" y="8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35" name="Freeform 11"/>
            <p:cNvSpPr>
              <a:spLocks/>
            </p:cNvSpPr>
            <p:nvPr/>
          </p:nvSpPr>
          <p:spPr bwMode="auto">
            <a:xfrm>
              <a:off x="738516" y="437296"/>
              <a:ext cx="25777" cy="127448"/>
            </a:xfrm>
            <a:custGeom>
              <a:avLst/>
              <a:gdLst>
                <a:gd name="T0" fmla="*/ 0 w 38"/>
                <a:gd name="T1" fmla="*/ 188 h 188"/>
                <a:gd name="T2" fmla="*/ 38 w 38"/>
                <a:gd name="T3" fmla="*/ 188 h 188"/>
                <a:gd name="T4" fmla="*/ 38 w 38"/>
                <a:gd name="T5" fmla="*/ 12 h 188"/>
                <a:gd name="T6" fmla="*/ 25 w 38"/>
                <a:gd name="T7" fmla="*/ 0 h 188"/>
                <a:gd name="T8" fmla="*/ 13 w 38"/>
                <a:gd name="T9" fmla="*/ 0 h 188"/>
                <a:gd name="T10" fmla="*/ 0 w 38"/>
                <a:gd name="T11" fmla="*/ 12 h 188"/>
                <a:gd name="T12" fmla="*/ 0 w 38"/>
                <a:gd name="T13" fmla="*/ 188 h 188"/>
              </a:gdLst>
              <a:ahLst/>
              <a:cxnLst>
                <a:cxn ang="0">
                  <a:pos x="T0" y="T1"/>
                </a:cxn>
                <a:cxn ang="0">
                  <a:pos x="T2" y="T3"/>
                </a:cxn>
                <a:cxn ang="0">
                  <a:pos x="T4" y="T5"/>
                </a:cxn>
                <a:cxn ang="0">
                  <a:pos x="T6" y="T7"/>
                </a:cxn>
                <a:cxn ang="0">
                  <a:pos x="T8" y="T9"/>
                </a:cxn>
                <a:cxn ang="0">
                  <a:pos x="T10" y="T11"/>
                </a:cxn>
                <a:cxn ang="0">
                  <a:pos x="T12" y="T13"/>
                </a:cxn>
              </a:cxnLst>
              <a:rect l="0" t="0" r="r" b="b"/>
              <a:pathLst>
                <a:path w="38" h="188">
                  <a:moveTo>
                    <a:pt x="0" y="188"/>
                  </a:moveTo>
                  <a:cubicBezTo>
                    <a:pt x="38" y="188"/>
                    <a:pt x="38" y="188"/>
                    <a:pt x="38" y="188"/>
                  </a:cubicBezTo>
                  <a:cubicBezTo>
                    <a:pt x="38" y="12"/>
                    <a:pt x="38" y="12"/>
                    <a:pt x="38" y="12"/>
                  </a:cubicBezTo>
                  <a:cubicBezTo>
                    <a:pt x="38" y="5"/>
                    <a:pt x="32" y="0"/>
                    <a:pt x="25" y="0"/>
                  </a:cubicBezTo>
                  <a:cubicBezTo>
                    <a:pt x="13" y="0"/>
                    <a:pt x="13" y="0"/>
                    <a:pt x="13" y="0"/>
                  </a:cubicBezTo>
                  <a:cubicBezTo>
                    <a:pt x="6" y="0"/>
                    <a:pt x="0" y="5"/>
                    <a:pt x="0" y="12"/>
                  </a:cubicBezTo>
                  <a:lnTo>
                    <a:pt x="0" y="18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36" name="Freeform 12"/>
            <p:cNvSpPr>
              <a:spLocks/>
            </p:cNvSpPr>
            <p:nvPr/>
          </p:nvSpPr>
          <p:spPr bwMode="auto">
            <a:xfrm>
              <a:off x="1217394" y="437296"/>
              <a:ext cx="118001" cy="127448"/>
            </a:xfrm>
            <a:custGeom>
              <a:avLst/>
              <a:gdLst>
                <a:gd name="T0" fmla="*/ 174 w 174"/>
                <a:gd name="T1" fmla="*/ 188 h 188"/>
                <a:gd name="T2" fmla="*/ 137 w 174"/>
                <a:gd name="T3" fmla="*/ 188 h 188"/>
                <a:gd name="T4" fmla="*/ 137 w 174"/>
                <a:gd name="T5" fmla="*/ 110 h 188"/>
                <a:gd name="T6" fmla="*/ 38 w 174"/>
                <a:gd name="T7" fmla="*/ 110 h 188"/>
                <a:gd name="T8" fmla="*/ 38 w 174"/>
                <a:gd name="T9" fmla="*/ 188 h 188"/>
                <a:gd name="T10" fmla="*/ 0 w 174"/>
                <a:gd name="T11" fmla="*/ 188 h 188"/>
                <a:gd name="T12" fmla="*/ 0 w 174"/>
                <a:gd name="T13" fmla="*/ 12 h 188"/>
                <a:gd name="T14" fmla="*/ 13 w 174"/>
                <a:gd name="T15" fmla="*/ 0 h 188"/>
                <a:gd name="T16" fmla="*/ 25 w 174"/>
                <a:gd name="T17" fmla="*/ 0 h 188"/>
                <a:gd name="T18" fmla="*/ 38 w 174"/>
                <a:gd name="T19" fmla="*/ 12 h 188"/>
                <a:gd name="T20" fmla="*/ 38 w 174"/>
                <a:gd name="T21" fmla="*/ 75 h 188"/>
                <a:gd name="T22" fmla="*/ 137 w 174"/>
                <a:gd name="T23" fmla="*/ 75 h 188"/>
                <a:gd name="T24" fmla="*/ 137 w 174"/>
                <a:gd name="T25" fmla="*/ 12 h 188"/>
                <a:gd name="T26" fmla="*/ 149 w 174"/>
                <a:gd name="T27" fmla="*/ 0 h 188"/>
                <a:gd name="T28" fmla="*/ 162 w 174"/>
                <a:gd name="T29" fmla="*/ 0 h 188"/>
                <a:gd name="T30" fmla="*/ 174 w 174"/>
                <a:gd name="T31" fmla="*/ 12 h 188"/>
                <a:gd name="T32" fmla="*/ 174 w 174"/>
                <a:gd name="T33" fmla="*/ 18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4" h="188">
                  <a:moveTo>
                    <a:pt x="174" y="188"/>
                  </a:moveTo>
                  <a:cubicBezTo>
                    <a:pt x="137" y="188"/>
                    <a:pt x="137" y="188"/>
                    <a:pt x="137" y="188"/>
                  </a:cubicBezTo>
                  <a:cubicBezTo>
                    <a:pt x="137" y="110"/>
                    <a:pt x="137" y="110"/>
                    <a:pt x="137" y="110"/>
                  </a:cubicBezTo>
                  <a:cubicBezTo>
                    <a:pt x="38" y="110"/>
                    <a:pt x="38" y="110"/>
                    <a:pt x="38" y="110"/>
                  </a:cubicBezTo>
                  <a:cubicBezTo>
                    <a:pt x="38" y="188"/>
                    <a:pt x="38" y="188"/>
                    <a:pt x="38" y="188"/>
                  </a:cubicBezTo>
                  <a:cubicBezTo>
                    <a:pt x="0" y="188"/>
                    <a:pt x="0" y="188"/>
                    <a:pt x="0" y="188"/>
                  </a:cubicBezTo>
                  <a:cubicBezTo>
                    <a:pt x="0" y="12"/>
                    <a:pt x="0" y="12"/>
                    <a:pt x="0" y="12"/>
                  </a:cubicBezTo>
                  <a:cubicBezTo>
                    <a:pt x="0" y="5"/>
                    <a:pt x="6" y="0"/>
                    <a:pt x="13" y="0"/>
                  </a:cubicBezTo>
                  <a:cubicBezTo>
                    <a:pt x="25" y="0"/>
                    <a:pt x="25" y="0"/>
                    <a:pt x="25" y="0"/>
                  </a:cubicBezTo>
                  <a:cubicBezTo>
                    <a:pt x="32" y="0"/>
                    <a:pt x="38" y="5"/>
                    <a:pt x="38" y="12"/>
                  </a:cubicBezTo>
                  <a:cubicBezTo>
                    <a:pt x="38" y="75"/>
                    <a:pt x="38" y="75"/>
                    <a:pt x="38" y="75"/>
                  </a:cubicBezTo>
                  <a:cubicBezTo>
                    <a:pt x="137" y="75"/>
                    <a:pt x="137" y="75"/>
                    <a:pt x="137" y="75"/>
                  </a:cubicBezTo>
                  <a:cubicBezTo>
                    <a:pt x="137" y="12"/>
                    <a:pt x="137" y="12"/>
                    <a:pt x="137" y="12"/>
                  </a:cubicBezTo>
                  <a:cubicBezTo>
                    <a:pt x="137" y="5"/>
                    <a:pt x="142" y="0"/>
                    <a:pt x="149" y="0"/>
                  </a:cubicBezTo>
                  <a:cubicBezTo>
                    <a:pt x="162" y="0"/>
                    <a:pt x="162" y="0"/>
                    <a:pt x="162" y="0"/>
                  </a:cubicBezTo>
                  <a:cubicBezTo>
                    <a:pt x="169" y="0"/>
                    <a:pt x="174" y="5"/>
                    <a:pt x="174" y="12"/>
                  </a:cubicBezTo>
                  <a:lnTo>
                    <a:pt x="174" y="18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37" name="Freeform 13"/>
            <p:cNvSpPr>
              <a:spLocks/>
            </p:cNvSpPr>
            <p:nvPr/>
          </p:nvSpPr>
          <p:spPr bwMode="auto">
            <a:xfrm>
              <a:off x="1085646" y="435864"/>
              <a:ext cx="108836" cy="130025"/>
            </a:xfrm>
            <a:custGeom>
              <a:avLst/>
              <a:gdLst>
                <a:gd name="T0" fmla="*/ 90 w 161"/>
                <a:gd name="T1" fmla="*/ 78 h 192"/>
                <a:gd name="T2" fmla="*/ 46 w 161"/>
                <a:gd name="T3" fmla="*/ 56 h 192"/>
                <a:gd name="T4" fmla="*/ 83 w 161"/>
                <a:gd name="T5" fmla="*/ 36 h 192"/>
                <a:gd name="T6" fmla="*/ 139 w 161"/>
                <a:gd name="T7" fmla="*/ 49 h 192"/>
                <a:gd name="T8" fmla="*/ 140 w 161"/>
                <a:gd name="T9" fmla="*/ 49 h 192"/>
                <a:gd name="T10" fmla="*/ 145 w 161"/>
                <a:gd name="T11" fmla="*/ 47 h 192"/>
                <a:gd name="T12" fmla="*/ 156 w 161"/>
                <a:gd name="T13" fmla="*/ 25 h 192"/>
                <a:gd name="T14" fmla="*/ 156 w 161"/>
                <a:gd name="T15" fmla="*/ 23 h 192"/>
                <a:gd name="T16" fmla="*/ 153 w 161"/>
                <a:gd name="T17" fmla="*/ 18 h 192"/>
                <a:gd name="T18" fmla="*/ 152 w 161"/>
                <a:gd name="T19" fmla="*/ 17 h 192"/>
                <a:gd name="T20" fmla="*/ 81 w 161"/>
                <a:gd name="T21" fmla="*/ 0 h 192"/>
                <a:gd name="T22" fmla="*/ 7 w 161"/>
                <a:gd name="T23" fmla="*/ 57 h 192"/>
                <a:gd name="T24" fmla="*/ 25 w 161"/>
                <a:gd name="T25" fmla="*/ 96 h 192"/>
                <a:gd name="T26" fmla="*/ 80 w 161"/>
                <a:gd name="T27" fmla="*/ 113 h 192"/>
                <a:gd name="T28" fmla="*/ 122 w 161"/>
                <a:gd name="T29" fmla="*/ 133 h 192"/>
                <a:gd name="T30" fmla="*/ 78 w 161"/>
                <a:gd name="T31" fmla="*/ 157 h 192"/>
                <a:gd name="T32" fmla="*/ 22 w 161"/>
                <a:gd name="T33" fmla="*/ 142 h 192"/>
                <a:gd name="T34" fmla="*/ 18 w 161"/>
                <a:gd name="T35" fmla="*/ 139 h 192"/>
                <a:gd name="T36" fmla="*/ 15 w 161"/>
                <a:gd name="T37" fmla="*/ 143 h 192"/>
                <a:gd name="T38" fmla="*/ 2 w 161"/>
                <a:gd name="T39" fmla="*/ 166 h 192"/>
                <a:gd name="T40" fmla="*/ 0 w 161"/>
                <a:gd name="T41" fmla="*/ 170 h 192"/>
                <a:gd name="T42" fmla="*/ 4 w 161"/>
                <a:gd name="T43" fmla="*/ 172 h 192"/>
                <a:gd name="T44" fmla="*/ 77 w 161"/>
                <a:gd name="T45" fmla="*/ 192 h 192"/>
                <a:gd name="T46" fmla="*/ 161 w 161"/>
                <a:gd name="T47" fmla="*/ 132 h 192"/>
                <a:gd name="T48" fmla="*/ 90 w 161"/>
                <a:gd name="T49" fmla="*/ 78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1" h="192">
                  <a:moveTo>
                    <a:pt x="90" y="78"/>
                  </a:moveTo>
                  <a:cubicBezTo>
                    <a:pt x="63" y="74"/>
                    <a:pt x="46" y="71"/>
                    <a:pt x="46" y="56"/>
                  </a:cubicBezTo>
                  <a:cubicBezTo>
                    <a:pt x="46" y="43"/>
                    <a:pt x="60" y="36"/>
                    <a:pt x="83" y="36"/>
                  </a:cubicBezTo>
                  <a:cubicBezTo>
                    <a:pt x="109" y="36"/>
                    <a:pt x="130" y="45"/>
                    <a:pt x="139" y="49"/>
                  </a:cubicBezTo>
                  <a:cubicBezTo>
                    <a:pt x="139" y="49"/>
                    <a:pt x="139" y="49"/>
                    <a:pt x="140" y="49"/>
                  </a:cubicBezTo>
                  <a:cubicBezTo>
                    <a:pt x="142" y="49"/>
                    <a:pt x="144" y="49"/>
                    <a:pt x="145" y="47"/>
                  </a:cubicBezTo>
                  <a:cubicBezTo>
                    <a:pt x="156" y="25"/>
                    <a:pt x="156" y="25"/>
                    <a:pt x="156" y="25"/>
                  </a:cubicBezTo>
                  <a:cubicBezTo>
                    <a:pt x="156" y="24"/>
                    <a:pt x="156" y="23"/>
                    <a:pt x="156" y="23"/>
                  </a:cubicBezTo>
                  <a:cubicBezTo>
                    <a:pt x="156" y="21"/>
                    <a:pt x="155" y="19"/>
                    <a:pt x="153" y="18"/>
                  </a:cubicBezTo>
                  <a:cubicBezTo>
                    <a:pt x="152" y="17"/>
                    <a:pt x="152" y="17"/>
                    <a:pt x="152" y="17"/>
                  </a:cubicBezTo>
                  <a:cubicBezTo>
                    <a:pt x="133" y="7"/>
                    <a:pt x="106" y="0"/>
                    <a:pt x="81" y="0"/>
                  </a:cubicBezTo>
                  <a:cubicBezTo>
                    <a:pt x="35" y="0"/>
                    <a:pt x="7" y="22"/>
                    <a:pt x="7" y="57"/>
                  </a:cubicBezTo>
                  <a:cubicBezTo>
                    <a:pt x="7" y="75"/>
                    <a:pt x="13" y="87"/>
                    <a:pt x="25" y="96"/>
                  </a:cubicBezTo>
                  <a:cubicBezTo>
                    <a:pt x="40" y="107"/>
                    <a:pt x="61" y="110"/>
                    <a:pt x="80" y="113"/>
                  </a:cubicBezTo>
                  <a:cubicBezTo>
                    <a:pt x="106" y="117"/>
                    <a:pt x="122" y="119"/>
                    <a:pt x="122" y="133"/>
                  </a:cubicBezTo>
                  <a:cubicBezTo>
                    <a:pt x="122" y="155"/>
                    <a:pt x="91" y="157"/>
                    <a:pt x="78" y="157"/>
                  </a:cubicBezTo>
                  <a:cubicBezTo>
                    <a:pt x="57" y="157"/>
                    <a:pt x="38" y="152"/>
                    <a:pt x="22" y="142"/>
                  </a:cubicBezTo>
                  <a:cubicBezTo>
                    <a:pt x="18" y="139"/>
                    <a:pt x="18" y="139"/>
                    <a:pt x="18" y="139"/>
                  </a:cubicBezTo>
                  <a:cubicBezTo>
                    <a:pt x="15" y="143"/>
                    <a:pt x="15" y="143"/>
                    <a:pt x="15" y="143"/>
                  </a:cubicBezTo>
                  <a:cubicBezTo>
                    <a:pt x="2" y="166"/>
                    <a:pt x="2" y="166"/>
                    <a:pt x="2" y="166"/>
                  </a:cubicBezTo>
                  <a:cubicBezTo>
                    <a:pt x="0" y="170"/>
                    <a:pt x="0" y="170"/>
                    <a:pt x="0" y="170"/>
                  </a:cubicBezTo>
                  <a:cubicBezTo>
                    <a:pt x="4" y="172"/>
                    <a:pt x="4" y="172"/>
                    <a:pt x="4" y="172"/>
                  </a:cubicBezTo>
                  <a:cubicBezTo>
                    <a:pt x="18" y="181"/>
                    <a:pt x="42" y="192"/>
                    <a:pt x="77" y="192"/>
                  </a:cubicBezTo>
                  <a:cubicBezTo>
                    <a:pt x="128" y="192"/>
                    <a:pt x="161" y="169"/>
                    <a:pt x="161" y="132"/>
                  </a:cubicBezTo>
                  <a:cubicBezTo>
                    <a:pt x="161" y="88"/>
                    <a:pt x="122" y="82"/>
                    <a:pt x="90" y="78"/>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38" name="Freeform 14"/>
            <p:cNvSpPr>
              <a:spLocks/>
            </p:cNvSpPr>
            <p:nvPr/>
          </p:nvSpPr>
          <p:spPr bwMode="auto">
            <a:xfrm>
              <a:off x="1642427" y="437296"/>
              <a:ext cx="93943" cy="127448"/>
            </a:xfrm>
            <a:custGeom>
              <a:avLst/>
              <a:gdLst>
                <a:gd name="T0" fmla="*/ 128 w 139"/>
                <a:gd name="T1" fmla="*/ 103 h 188"/>
                <a:gd name="T2" fmla="*/ 121 w 139"/>
                <a:gd name="T3" fmla="*/ 110 h 188"/>
                <a:gd name="T4" fmla="*/ 38 w 139"/>
                <a:gd name="T5" fmla="*/ 110 h 188"/>
                <a:gd name="T6" fmla="*/ 38 w 139"/>
                <a:gd name="T7" fmla="*/ 153 h 188"/>
                <a:gd name="T8" fmla="*/ 139 w 139"/>
                <a:gd name="T9" fmla="*/ 153 h 188"/>
                <a:gd name="T10" fmla="*/ 139 w 139"/>
                <a:gd name="T11" fmla="*/ 188 h 188"/>
                <a:gd name="T12" fmla="*/ 0 w 139"/>
                <a:gd name="T13" fmla="*/ 188 h 188"/>
                <a:gd name="T14" fmla="*/ 0 w 139"/>
                <a:gd name="T15" fmla="*/ 18 h 188"/>
                <a:gd name="T16" fmla="*/ 19 w 139"/>
                <a:gd name="T17" fmla="*/ 0 h 188"/>
                <a:gd name="T18" fmla="*/ 130 w 139"/>
                <a:gd name="T19" fmla="*/ 0 h 188"/>
                <a:gd name="T20" fmla="*/ 137 w 139"/>
                <a:gd name="T21" fmla="*/ 6 h 188"/>
                <a:gd name="T22" fmla="*/ 137 w 139"/>
                <a:gd name="T23" fmla="*/ 27 h 188"/>
                <a:gd name="T24" fmla="*/ 130 w 139"/>
                <a:gd name="T25" fmla="*/ 34 h 188"/>
                <a:gd name="T26" fmla="*/ 38 w 139"/>
                <a:gd name="T27" fmla="*/ 34 h 188"/>
                <a:gd name="T28" fmla="*/ 38 w 139"/>
                <a:gd name="T29" fmla="*/ 75 h 188"/>
                <a:gd name="T30" fmla="*/ 121 w 139"/>
                <a:gd name="T31" fmla="*/ 75 h 188"/>
                <a:gd name="T32" fmla="*/ 128 w 139"/>
                <a:gd name="T33" fmla="*/ 82 h 188"/>
                <a:gd name="T34" fmla="*/ 128 w 139"/>
                <a:gd name="T35" fmla="*/ 103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9" h="188">
                  <a:moveTo>
                    <a:pt x="128" y="103"/>
                  </a:moveTo>
                  <a:cubicBezTo>
                    <a:pt x="128" y="107"/>
                    <a:pt x="124" y="110"/>
                    <a:pt x="121" y="110"/>
                  </a:cubicBezTo>
                  <a:cubicBezTo>
                    <a:pt x="38" y="110"/>
                    <a:pt x="38" y="110"/>
                    <a:pt x="38" y="110"/>
                  </a:cubicBezTo>
                  <a:cubicBezTo>
                    <a:pt x="38" y="153"/>
                    <a:pt x="38" y="153"/>
                    <a:pt x="38" y="153"/>
                  </a:cubicBezTo>
                  <a:cubicBezTo>
                    <a:pt x="139" y="153"/>
                    <a:pt x="139" y="153"/>
                    <a:pt x="139" y="153"/>
                  </a:cubicBezTo>
                  <a:cubicBezTo>
                    <a:pt x="139" y="188"/>
                    <a:pt x="139" y="188"/>
                    <a:pt x="139" y="188"/>
                  </a:cubicBezTo>
                  <a:cubicBezTo>
                    <a:pt x="0" y="188"/>
                    <a:pt x="0" y="188"/>
                    <a:pt x="0" y="188"/>
                  </a:cubicBezTo>
                  <a:cubicBezTo>
                    <a:pt x="0" y="18"/>
                    <a:pt x="0" y="18"/>
                    <a:pt x="0" y="18"/>
                  </a:cubicBezTo>
                  <a:cubicBezTo>
                    <a:pt x="0" y="8"/>
                    <a:pt x="9" y="0"/>
                    <a:pt x="19" y="0"/>
                  </a:cubicBezTo>
                  <a:cubicBezTo>
                    <a:pt x="130" y="0"/>
                    <a:pt x="130" y="0"/>
                    <a:pt x="130" y="0"/>
                  </a:cubicBezTo>
                  <a:cubicBezTo>
                    <a:pt x="134" y="0"/>
                    <a:pt x="137" y="2"/>
                    <a:pt x="137" y="6"/>
                  </a:cubicBezTo>
                  <a:cubicBezTo>
                    <a:pt x="137" y="27"/>
                    <a:pt x="137" y="27"/>
                    <a:pt x="137" y="27"/>
                  </a:cubicBezTo>
                  <a:cubicBezTo>
                    <a:pt x="137" y="32"/>
                    <a:pt x="134" y="34"/>
                    <a:pt x="130" y="34"/>
                  </a:cubicBezTo>
                  <a:cubicBezTo>
                    <a:pt x="38" y="34"/>
                    <a:pt x="38" y="34"/>
                    <a:pt x="38" y="34"/>
                  </a:cubicBezTo>
                  <a:cubicBezTo>
                    <a:pt x="38" y="75"/>
                    <a:pt x="38" y="75"/>
                    <a:pt x="38" y="75"/>
                  </a:cubicBezTo>
                  <a:cubicBezTo>
                    <a:pt x="121" y="75"/>
                    <a:pt x="121" y="75"/>
                    <a:pt x="121" y="75"/>
                  </a:cubicBezTo>
                  <a:cubicBezTo>
                    <a:pt x="124" y="75"/>
                    <a:pt x="128" y="77"/>
                    <a:pt x="128" y="82"/>
                  </a:cubicBezTo>
                  <a:lnTo>
                    <a:pt x="128" y="10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dirty="0"/>
            </a:p>
          </p:txBody>
        </p:sp>
      </p:grpSp>
    </p:spTree>
    <p:extLst>
      <p:ext uri="{BB962C8B-B14F-4D97-AF65-F5344CB8AC3E}">
        <p14:creationId xmlns:p14="http://schemas.microsoft.com/office/powerpoint/2010/main" val="26789812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99" r:id="rId3"/>
    <p:sldLayoutId id="2147483663" r:id="rId4"/>
    <p:sldLayoutId id="2147483664" r:id="rId5"/>
    <p:sldLayoutId id="2147483665" r:id="rId6"/>
    <p:sldLayoutId id="2147483702" r:id="rId7"/>
    <p:sldLayoutId id="2147483703" r:id="rId8"/>
    <p:sldLayoutId id="2147483666" r:id="rId9"/>
    <p:sldLayoutId id="2147483701" r:id="rId10"/>
    <p:sldLayoutId id="2147483667" r:id="rId11"/>
    <p:sldLayoutId id="2147483679" r:id="rId12"/>
    <p:sldLayoutId id="2147483680" r:id="rId13"/>
    <p:sldLayoutId id="2147483681" r:id="rId14"/>
    <p:sldLayoutId id="2147483668" r:id="rId15"/>
    <p:sldLayoutId id="2147483700" r:id="rId16"/>
    <p:sldLayoutId id="2147483683" r:id="rId17"/>
    <p:sldLayoutId id="2147483684" r:id="rId18"/>
    <p:sldLayoutId id="2147483685" r:id="rId19"/>
    <p:sldLayoutId id="2147483686" r:id="rId20"/>
    <p:sldLayoutId id="2147483687" r:id="rId21"/>
    <p:sldLayoutId id="2147483669" r:id="rId22"/>
    <p:sldLayoutId id="2147483688" r:id="rId23"/>
    <p:sldLayoutId id="2147483692" r:id="rId24"/>
    <p:sldLayoutId id="2147483689" r:id="rId25"/>
    <p:sldLayoutId id="2147483693" r:id="rId26"/>
    <p:sldLayoutId id="2147483690" r:id="rId27"/>
    <p:sldLayoutId id="2147483694" r:id="rId28"/>
    <p:sldLayoutId id="2147483691" r:id="rId29"/>
    <p:sldLayoutId id="2147483696" r:id="rId30"/>
    <p:sldLayoutId id="2147483670" r:id="rId31"/>
    <p:sldLayoutId id="2147483671" r:id="rId32"/>
    <p:sldLayoutId id="2147483704" r:id="rId33"/>
  </p:sldLayoutIdLst>
  <p:timing>
    <p:tnLst>
      <p:par>
        <p:cTn id="1" dur="indefinite" restart="never" nodeType="tmRoot"/>
      </p:par>
    </p:tnLst>
  </p:timing>
  <p:hf hdr="0"/>
  <p:txStyles>
    <p:titleStyle>
      <a:lvl1pPr algn="l" defTabSz="914400" rtl="0" eaLnBrk="1" latinLnBrk="0" hangingPunct="1">
        <a:spcBef>
          <a:spcPct val="0"/>
        </a:spcBef>
        <a:buNone/>
        <a:defRPr sz="2400" b="1" kern="1200">
          <a:solidFill>
            <a:schemeClr val="tx1"/>
          </a:solidFill>
          <a:latin typeface="+mj-lt"/>
          <a:ea typeface="+mj-ea"/>
          <a:cs typeface="+mj-cs"/>
        </a:defRPr>
      </a:lvl1pPr>
    </p:titleStyle>
    <p:bodyStyle>
      <a:lvl1pPr marL="0" indent="-133200" algn="l" defTabSz="914400" rtl="0" eaLnBrk="1" latinLnBrk="0" hangingPunct="1">
        <a:lnSpc>
          <a:spcPct val="100000"/>
        </a:lnSpc>
        <a:spcBef>
          <a:spcPts val="600"/>
        </a:spcBef>
        <a:buFont typeface="Arial" pitchFamily="34" charset="0"/>
        <a:buNone/>
        <a:defRPr sz="1800" b="1" kern="1200">
          <a:solidFill>
            <a:schemeClr val="tx1"/>
          </a:solidFill>
          <a:latin typeface="+mn-lt"/>
          <a:ea typeface="+mn-ea"/>
          <a:cs typeface="+mn-cs"/>
        </a:defRPr>
      </a:lvl1pPr>
      <a:lvl2pPr marL="579438" indent="-133200" algn="l" defTabSz="625475" rtl="0" eaLnBrk="1" latinLnBrk="0" hangingPunct="1">
        <a:lnSpc>
          <a:spcPct val="100000"/>
        </a:lnSpc>
        <a:spcBef>
          <a:spcPts val="600"/>
        </a:spcBef>
        <a:buFont typeface="Arial" pitchFamily="34" charset="0"/>
        <a:buChar char="•"/>
        <a:defRPr sz="1600" b="0" kern="1200">
          <a:solidFill>
            <a:schemeClr val="tx1"/>
          </a:solidFill>
          <a:latin typeface="+mn-lt"/>
          <a:ea typeface="+mn-ea"/>
          <a:cs typeface="+mn-cs"/>
        </a:defRPr>
      </a:lvl2pPr>
      <a:lvl3pPr marL="1047750" indent="-131763" algn="l" defTabSz="914400" rtl="0" eaLnBrk="1" latinLnBrk="0" hangingPunct="1">
        <a:lnSpc>
          <a:spcPct val="100000"/>
        </a:lnSpc>
        <a:spcBef>
          <a:spcPts val="600"/>
        </a:spcBef>
        <a:buFont typeface="Arial" pitchFamily="34" charset="0"/>
        <a:buChar char="•"/>
        <a:defRPr sz="1400" b="0" kern="1200">
          <a:solidFill>
            <a:schemeClr val="tx1"/>
          </a:solidFill>
          <a:latin typeface="+mn-lt"/>
          <a:ea typeface="+mn-ea"/>
          <a:cs typeface="+mn-cs"/>
        </a:defRPr>
      </a:lvl3pPr>
      <a:lvl4pPr marL="1515600" indent="-133200" algn="l" defTabSz="914400" rtl="0" eaLnBrk="1" latinLnBrk="0" hangingPunct="1">
        <a:lnSpc>
          <a:spcPct val="100000"/>
        </a:lnSpc>
        <a:spcBef>
          <a:spcPts val="600"/>
        </a:spcBef>
        <a:buFont typeface="Arial" pitchFamily="34" charset="0"/>
        <a:buChar char="•"/>
        <a:defRPr sz="1200" b="0" kern="1200">
          <a:solidFill>
            <a:schemeClr val="tx1"/>
          </a:solidFill>
          <a:latin typeface="+mn-lt"/>
          <a:ea typeface="+mn-ea"/>
          <a:cs typeface="+mn-cs"/>
        </a:defRPr>
      </a:lvl4pPr>
      <a:lvl5pPr marL="1983600" indent="-133200" algn="l" defTabSz="914400" rtl="0" eaLnBrk="1" latinLnBrk="0" hangingPunct="1">
        <a:lnSpc>
          <a:spcPct val="100000"/>
        </a:lnSpc>
        <a:spcBef>
          <a:spcPts val="600"/>
        </a:spcBef>
        <a:buFont typeface="Arial" pitchFamily="34" charset="0"/>
        <a:buChar char="•"/>
        <a:defRPr sz="1200" b="0" kern="1200">
          <a:solidFill>
            <a:schemeClr val="tx1"/>
          </a:solidFill>
          <a:latin typeface="+mn-lt"/>
          <a:ea typeface="+mn-ea"/>
          <a:cs typeface="+mn-cs"/>
        </a:defRPr>
      </a:lvl5pPr>
      <a:lvl6pPr marL="1983600" indent="-133200" algn="l" defTabSz="914400" rtl="0" eaLnBrk="1" latinLnBrk="0" hangingPunct="1">
        <a:lnSpc>
          <a:spcPct val="110000"/>
        </a:lnSpc>
        <a:spcBef>
          <a:spcPts val="600"/>
        </a:spcBef>
        <a:buFont typeface="Arial" pitchFamily="34" charset="0"/>
        <a:buChar char="•"/>
        <a:defRPr sz="1200" kern="1200">
          <a:solidFill>
            <a:schemeClr val="tx1"/>
          </a:solidFill>
          <a:latin typeface="+mn-lt"/>
          <a:ea typeface="+mn-ea"/>
          <a:cs typeface="+mn-cs"/>
        </a:defRPr>
      </a:lvl6pPr>
      <a:lvl7pPr marL="1983600" indent="-133200" algn="l" defTabSz="914400" rtl="0" eaLnBrk="1" latinLnBrk="0" hangingPunct="1">
        <a:lnSpc>
          <a:spcPct val="110000"/>
        </a:lnSpc>
        <a:spcBef>
          <a:spcPts val="600"/>
        </a:spcBef>
        <a:buFont typeface="Arial" pitchFamily="34" charset="0"/>
        <a:buChar char="•"/>
        <a:defRPr sz="1200" kern="1200">
          <a:solidFill>
            <a:schemeClr val="tx1"/>
          </a:solidFill>
          <a:latin typeface="+mn-lt"/>
          <a:ea typeface="+mn-ea"/>
          <a:cs typeface="+mn-cs"/>
        </a:defRPr>
      </a:lvl7pPr>
      <a:lvl8pPr marL="1983600" indent="-133200" algn="l" defTabSz="914400" rtl="0" eaLnBrk="1" latinLnBrk="0" hangingPunct="1">
        <a:lnSpc>
          <a:spcPct val="110000"/>
        </a:lnSpc>
        <a:spcBef>
          <a:spcPts val="600"/>
        </a:spcBef>
        <a:buFont typeface="Arial" pitchFamily="34" charset="0"/>
        <a:buChar char="•"/>
        <a:defRPr sz="1200" kern="1200">
          <a:solidFill>
            <a:schemeClr val="tx1"/>
          </a:solidFill>
          <a:latin typeface="+mn-lt"/>
          <a:ea typeface="+mn-ea"/>
          <a:cs typeface="+mn-cs"/>
        </a:defRPr>
      </a:lvl8pPr>
      <a:lvl9pPr marL="1983600" indent="-133200" algn="l" defTabSz="914400" rtl="0" eaLnBrk="1" latinLnBrk="0" hangingPunct="1">
        <a:lnSpc>
          <a:spcPct val="110000"/>
        </a:lnSpc>
        <a:spcBef>
          <a:spcPts val="600"/>
        </a:spcBef>
        <a:buFont typeface="Arial" pitchFamily="34" charset="0"/>
        <a:buChar char="•"/>
        <a:defRPr sz="12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33.xml"/><Relationship Id="rId4" Type="http://schemas.openxmlformats.org/officeDocument/2006/relationships/image" Target="../media/image6.jpg"/></Relationships>
</file>

<file path=ppt/slides/_rels/slide10.xml.rels><?xml version="1.0" encoding="UTF-8" standalone="yes"?>
<Relationships xmlns="http://schemas.openxmlformats.org/package/2006/relationships"><Relationship Id="rId8" Type="http://schemas.openxmlformats.org/officeDocument/2006/relationships/image" Target="../media/image41.png"/><Relationship Id="rId3" Type="http://schemas.microsoft.com/office/2007/relationships/media" Target="../media/media2.mp3"/><Relationship Id="rId7" Type="http://schemas.openxmlformats.org/officeDocument/2006/relationships/image" Target="../media/image40.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9.jpeg"/><Relationship Id="rId5" Type="http://schemas.openxmlformats.org/officeDocument/2006/relationships/slideLayout" Target="../slideLayouts/slideLayout11.xml"/><Relationship Id="rId4" Type="http://schemas.openxmlformats.org/officeDocument/2006/relationships/audio" Target="../media/media2.mp3"/></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1.xml"/><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G"/><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19.JPG"/><Relationship Id="rId5" Type="http://schemas.openxmlformats.org/officeDocument/2006/relationships/image" Target="../media/image18.png"/><Relationship Id="rId4" Type="http://schemas.openxmlformats.org/officeDocument/2006/relationships/image" Target="../media/image17.JP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23.png"/><Relationship Id="rId5" Type="http://schemas.openxmlformats.org/officeDocument/2006/relationships/image" Target="../media/image14.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1.xml"/><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eg"/><Relationship Id="rId1" Type="http://schemas.openxmlformats.org/officeDocument/2006/relationships/slideLayout" Target="../slideLayouts/slideLayout11.xml"/><Relationship Id="rId4" Type="http://schemas.openxmlformats.org/officeDocument/2006/relationships/image" Target="../media/image31.JP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eg"/><Relationship Id="rId1" Type="http://schemas.openxmlformats.org/officeDocument/2006/relationships/slideLayout" Target="../slideLayouts/slideLayout11.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3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28600" y="2396520"/>
            <a:ext cx="4489753" cy="1674305"/>
          </a:xfrm>
        </p:spPr>
        <p:txBody>
          <a:bodyPr/>
          <a:lstStyle/>
          <a:p>
            <a:r>
              <a:rPr lang="en-US" sz="3200" dirty="0">
                <a:latin typeface="Arial Unicode MS" panose="020B0604020202020204" pitchFamily="34" charset="-128"/>
                <a:ea typeface="Arial Unicode MS" panose="020B0604020202020204" pitchFamily="34" charset="-128"/>
                <a:cs typeface="Arial Unicode MS" panose="020B0604020202020204" pitchFamily="34" charset="-128"/>
              </a:rPr>
              <a:t>3</a:t>
            </a:r>
            <a:r>
              <a:rPr lang="en-US" sz="3200" dirty="0" smtClean="0">
                <a:latin typeface="Arial Unicode MS" panose="020B0604020202020204" pitchFamily="34" charset="-128"/>
                <a:ea typeface="Arial Unicode MS" panose="020B0604020202020204" pitchFamily="34" charset="-128"/>
                <a:cs typeface="Arial Unicode MS" panose="020B0604020202020204" pitchFamily="34" charset="-128"/>
              </a:rPr>
              <a:t>Q16 </a:t>
            </a:r>
            <a:br>
              <a:rPr lang="en-US" sz="3200" dirty="0" smtClean="0">
                <a:latin typeface="Arial Unicode MS" panose="020B0604020202020204" pitchFamily="34" charset="-128"/>
                <a:ea typeface="Arial Unicode MS" panose="020B0604020202020204" pitchFamily="34" charset="-128"/>
                <a:cs typeface="Arial Unicode MS" panose="020B0604020202020204" pitchFamily="34" charset="-128"/>
              </a:rPr>
            </a:br>
            <a:r>
              <a:rPr lang="en-US" sz="3200" dirty="0" smtClean="0">
                <a:latin typeface="Arial Unicode MS" panose="020B0604020202020204" pitchFamily="34" charset="-128"/>
                <a:ea typeface="Arial Unicode MS" panose="020B0604020202020204" pitchFamily="34" charset="-128"/>
                <a:cs typeface="Arial Unicode MS" panose="020B0604020202020204" pitchFamily="34" charset="-128"/>
              </a:rPr>
              <a:t>MINNEAPOLIS </a:t>
            </a:r>
            <a:br>
              <a:rPr lang="en-US" sz="3200" dirty="0" smtClean="0">
                <a:latin typeface="Arial Unicode MS" panose="020B0604020202020204" pitchFamily="34" charset="-128"/>
                <a:ea typeface="Arial Unicode MS" panose="020B0604020202020204" pitchFamily="34" charset="-128"/>
                <a:cs typeface="Arial Unicode MS" panose="020B0604020202020204" pitchFamily="34" charset="-128"/>
              </a:rPr>
            </a:br>
            <a:r>
              <a:rPr lang="en-US" sz="3200" dirty="0" smtClean="0">
                <a:latin typeface="Arial Unicode MS" panose="020B0604020202020204" pitchFamily="34" charset="-128"/>
                <a:ea typeface="Arial Unicode MS" panose="020B0604020202020204" pitchFamily="34" charset="-128"/>
                <a:cs typeface="Arial Unicode MS" panose="020B0604020202020204" pitchFamily="34" charset="-128"/>
              </a:rPr>
              <a:t>DJ ENDORSEMENT RECAP</a:t>
            </a:r>
            <a:endParaRPr lang="en-US" sz="320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9200" y="228600"/>
            <a:ext cx="3200400" cy="18600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9200" y="2362200"/>
            <a:ext cx="3200400" cy="174294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9200" y="4378722"/>
            <a:ext cx="3200400" cy="21031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229709211"/>
      </p:ext>
    </p:extLst>
  </p:cSld>
  <p:clrMapOvr>
    <a:masterClrMapping/>
  </p:clrMapOvr>
  <p:transition spd="slow">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57200" y="1449478"/>
            <a:ext cx="5867400" cy="4875122"/>
          </a:xfrm>
        </p:spPr>
        <p:txBody>
          <a:bodyPr>
            <a:normAutofit/>
          </a:bodyPr>
          <a:lstStyle/>
          <a:p>
            <a:pPr marL="231775" indent="-231775">
              <a:buFont typeface="Arial" panose="020B0604020202020204" pitchFamily="34" charset="0"/>
              <a:buChar char="•"/>
            </a:pPr>
            <a:r>
              <a:rPr lang="en-US" b="0" dirty="0" smtClean="0"/>
              <a:t>As added value, </a:t>
            </a:r>
            <a:r>
              <a:rPr lang="en-US" b="0" dirty="0" err="1" smtClean="0"/>
              <a:t>iHeartMedia</a:t>
            </a:r>
            <a:r>
              <a:rPr lang="en-US" b="0" dirty="0" smtClean="0"/>
              <a:t> gave Mazda the Studio Naming Rights to KQQL-F2</a:t>
            </a:r>
          </a:p>
          <a:p>
            <a:pPr marL="231775" indent="-231775">
              <a:spcBef>
                <a:spcPts val="0"/>
              </a:spcBef>
            </a:pPr>
            <a:endParaRPr lang="en-US" dirty="0" smtClean="0"/>
          </a:p>
          <a:p>
            <a:pPr marL="285750" indent="-285750">
              <a:spcBef>
                <a:spcPts val="0"/>
              </a:spcBef>
              <a:buFont typeface="Arial" panose="020B0604020202020204" pitchFamily="34" charset="0"/>
              <a:buChar char="•"/>
            </a:pPr>
            <a:r>
              <a:rPr lang="en-US" b="0" dirty="0" smtClean="0"/>
              <a:t>The Twin Cities Area Mazda Dealers receives 1 ID tag every hour of the day from 8/1/16 – 12/25/16 for a total of </a:t>
            </a:r>
            <a:r>
              <a:rPr lang="en-US" dirty="0" smtClean="0">
                <a:solidFill>
                  <a:srgbClr val="FF0000"/>
                </a:solidFill>
              </a:rPr>
              <a:t>7,056 </a:t>
            </a:r>
            <a:r>
              <a:rPr lang="en-US" b="0" dirty="0" smtClean="0">
                <a:solidFill>
                  <a:srgbClr val="2A0C4B"/>
                </a:solidFill>
              </a:rPr>
              <a:t>on-air and streaming </a:t>
            </a:r>
            <a:r>
              <a:rPr lang="en-US" b="0" dirty="0"/>
              <a:t>mentions!</a:t>
            </a:r>
          </a:p>
        </p:txBody>
      </p:sp>
      <p:sp>
        <p:nvSpPr>
          <p:cNvPr id="6" name="Text Placeholder 5"/>
          <p:cNvSpPr>
            <a:spLocks noGrp="1"/>
          </p:cNvSpPr>
          <p:nvPr>
            <p:ph type="body" sz="quarter" idx="4294967295"/>
          </p:nvPr>
        </p:nvSpPr>
        <p:spPr>
          <a:xfrm>
            <a:off x="469900" y="870616"/>
            <a:ext cx="5056497" cy="348007"/>
          </a:xfrm>
        </p:spPr>
        <p:txBody>
          <a:bodyPr/>
          <a:lstStyle/>
          <a:p>
            <a:pPr marL="0" indent="0">
              <a:buNone/>
            </a:pPr>
            <a:r>
              <a:rPr lang="en-US" sz="2000" b="1" dirty="0" smtClean="0">
                <a:latin typeface="Arial Black" panose="020B0A04020102020204" pitchFamily="34" charset="0"/>
              </a:rPr>
              <a:t>ALT 93.3 Studio Naming Rights </a:t>
            </a:r>
            <a:endParaRPr lang="en-US" sz="2000" b="1" dirty="0">
              <a:latin typeface="Arial Black" panose="020B0A04020102020204" pitchFamily="34" charset="0"/>
            </a:endParaRPr>
          </a:p>
        </p:txBody>
      </p:sp>
      <p:sp>
        <p:nvSpPr>
          <p:cNvPr id="2" name="Title 1"/>
          <p:cNvSpPr>
            <a:spLocks noGrp="1"/>
          </p:cNvSpPr>
          <p:nvPr>
            <p:ph type="title" idx="4294967295"/>
          </p:nvPr>
        </p:nvSpPr>
        <p:spPr>
          <a:xfrm>
            <a:off x="457200" y="384048"/>
            <a:ext cx="8248650" cy="432418"/>
          </a:xfrm>
        </p:spPr>
        <p:txBody>
          <a:bodyPr>
            <a:normAutofit/>
          </a:bodyPr>
          <a:lstStyle/>
          <a:p>
            <a:r>
              <a:rPr lang="en-GB" sz="2800" dirty="0" smtClean="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rPr>
              <a:t>MAZDA MINNEAPOLIS DJ ENDORSEMENT</a:t>
            </a:r>
            <a:endParaRPr lang="en-US" sz="2800" dirty="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3074" name="Picture 1" descr="image00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03963" y="3429000"/>
            <a:ext cx="4691155" cy="26517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4" descr="https://tse1.mm.bing.net/th?id=OIP.M3413aef6e66f02d5183f422b7d1a265eo0&amp;pid=15.1&amp;P=0&amp;w=300&amp;h=30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86600" y="1044619"/>
            <a:ext cx="1280160" cy="1280160"/>
          </a:xfrm>
          <a:prstGeom prst="rect">
            <a:avLst/>
          </a:prstGeom>
          <a:noFill/>
          <a:extLst>
            <a:ext uri="{909E8E84-426E-40DD-AFC4-6F175D3DCCD1}">
              <a14:hiddenFill xmlns:a14="http://schemas.microsoft.com/office/drawing/2010/main">
                <a:solidFill>
                  <a:srgbClr val="FFFFFF"/>
                </a:solidFill>
              </a14:hiddenFill>
            </a:ext>
          </a:extLst>
        </p:spPr>
      </p:pic>
      <p:pic>
        <p:nvPicPr>
          <p:cNvPr id="5" name="ALT Legal ID A 2016 - Mazd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0327" y="4343400"/>
            <a:ext cx="609600" cy="609600"/>
          </a:xfrm>
          <a:prstGeom prst="rect">
            <a:avLst/>
          </a:prstGeom>
        </p:spPr>
      </p:pic>
      <p:pic>
        <p:nvPicPr>
          <p:cNvPr id="10" name="ALT Legal ID B 2016 - Mazd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417145" y="4343400"/>
            <a:ext cx="609600" cy="609600"/>
          </a:xfrm>
          <a:prstGeom prst="rect">
            <a:avLst/>
          </a:prstGeom>
        </p:spPr>
      </p:pic>
    </p:spTree>
    <p:extLst>
      <p:ext uri="{BB962C8B-B14F-4D97-AF65-F5344CB8AC3E}">
        <p14:creationId xmlns:p14="http://schemas.microsoft.com/office/powerpoint/2010/main" val="1478421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449" fill="hold"/>
                                        <p:tgtEl>
                                          <p:spTgt spid="5"/>
                                        </p:tgtEl>
                                      </p:cBhvr>
                                    </p:cmd>
                                  </p:childTnLst>
                                </p:cTn>
                              </p:par>
                            </p:childTnLst>
                          </p:cTn>
                        </p:par>
                        <p:par>
                          <p:cTn id="7" fill="hold">
                            <p:stCondLst>
                              <p:cond delay="17449"/>
                            </p:stCondLst>
                            <p:childTnLst>
                              <p:par>
                                <p:cTn id="8" presetID="1" presetClass="mediacall" presetSubtype="0" fill="hold" nodeType="afterEffect">
                                  <p:stCondLst>
                                    <p:cond delay="500"/>
                                  </p:stCondLst>
                                  <p:childTnLst>
                                    <p:cmd type="call" cmd="playFrom(0.0)">
                                      <p:cBhvr>
                                        <p:cTn id="9" dur="15595"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5"/>
                </p:tgtEl>
              </p:cMediaNode>
            </p:audio>
            <p:audio>
              <p:cMediaNode vol="80000">
                <p:cTn id="11" fill="hold" display="0">
                  <p:stCondLst>
                    <p:cond delay="indefinite"/>
                  </p:stCondLst>
                  <p:endCondLst>
                    <p:cond evt="onStopAudio" delay="0">
                      <p:tgtEl>
                        <p:sldTgt/>
                      </p:tgtEl>
                    </p:cond>
                  </p:endCondLst>
                </p:cTn>
                <p:tgtEl>
                  <p:spTgt spid="1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381000"/>
            <a:ext cx="8172450" cy="471488"/>
          </a:xfrm>
        </p:spPr>
        <p:txBody>
          <a:bodyPr/>
          <a:lstStyle/>
          <a:p>
            <a:r>
              <a:rPr lang="en-GB" sz="2800" dirty="0" smtClean="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rPr>
              <a:t>MAZDA MINNEAPOLIS </a:t>
            </a:r>
            <a:r>
              <a:rPr lang="en-GB" sz="2800" dirty="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rPr>
              <a:t>DJ </a:t>
            </a:r>
            <a:r>
              <a:rPr lang="en-GB" sz="2800" dirty="0" smtClean="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rPr>
              <a:t>ENDORSEMENT</a:t>
            </a:r>
            <a:endParaRPr lang="en-GB" sz="2800" dirty="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 name="Content Placeholder 2"/>
          <p:cNvSpPr>
            <a:spLocks noGrp="1"/>
          </p:cNvSpPr>
          <p:nvPr>
            <p:ph idx="4294967295"/>
          </p:nvPr>
        </p:nvSpPr>
        <p:spPr>
          <a:xfrm>
            <a:off x="457200" y="1417638"/>
            <a:ext cx="8215952" cy="5440362"/>
          </a:xfrm>
        </p:spPr>
        <p:txBody>
          <a:bodyPr>
            <a:normAutofit/>
          </a:bodyPr>
          <a:lstStyle/>
          <a:p>
            <a:r>
              <a:rPr lang="en-GB" sz="1700" dirty="0">
                <a:latin typeface="Arial Unicode MS" panose="020B0604020202020204" pitchFamily="34" charset="-128"/>
                <a:ea typeface="Arial Unicode MS" panose="020B0604020202020204" pitchFamily="34" charset="-128"/>
                <a:cs typeface="Arial Unicode MS" panose="020B0604020202020204" pitchFamily="34" charset="-128"/>
              </a:rPr>
              <a:t>Over the course of the six week promotion, </a:t>
            </a:r>
            <a:r>
              <a:rPr lang="en-GB" sz="1700" dirty="0" smtClean="0">
                <a:latin typeface="Arial Unicode MS" panose="020B0604020202020204" pitchFamily="34" charset="-128"/>
                <a:ea typeface="Arial Unicode MS" panose="020B0604020202020204" pitchFamily="34" charset="-128"/>
                <a:cs typeface="Arial Unicode MS" panose="020B0604020202020204" pitchFamily="34" charset="-128"/>
              </a:rPr>
              <a:t>Minneapolis radio </a:t>
            </a:r>
            <a:r>
              <a:rPr lang="en-GB" sz="1700" dirty="0">
                <a:latin typeface="Arial Unicode MS" panose="020B0604020202020204" pitchFamily="34" charset="-128"/>
                <a:ea typeface="Arial Unicode MS" panose="020B0604020202020204" pitchFamily="34" charset="-128"/>
                <a:cs typeface="Arial Unicode MS" panose="020B0604020202020204" pitchFamily="34" charset="-128"/>
              </a:rPr>
              <a:t>listeners were inundated with Mazda </a:t>
            </a:r>
            <a:r>
              <a:rPr lang="en-GB" sz="1700" dirty="0" smtClean="0">
                <a:latin typeface="Arial Unicode MS" panose="020B0604020202020204" pitchFamily="34" charset="-128"/>
                <a:ea typeface="Arial Unicode MS" panose="020B0604020202020204" pitchFamily="34" charset="-128"/>
                <a:cs typeface="Arial Unicode MS" panose="020B0604020202020204" pitchFamily="34" charset="-128"/>
              </a:rPr>
              <a:t>branding.</a:t>
            </a:r>
            <a:r>
              <a:rPr lang="en-GB" sz="1700" dirty="0">
                <a:latin typeface="Arial Unicode MS" panose="020B0604020202020204" pitchFamily="34" charset="-128"/>
                <a:ea typeface="Arial Unicode MS" panose="020B0604020202020204" pitchFamily="34" charset="-128"/>
                <a:cs typeface="Arial Unicode MS" panose="020B0604020202020204" pitchFamily="34" charset="-128"/>
              </a:rPr>
              <a:t> </a:t>
            </a:r>
            <a:r>
              <a:rPr lang="en-GB" sz="1700" dirty="0" smtClean="0">
                <a:latin typeface="Arial Unicode MS" panose="020B0604020202020204" pitchFamily="34" charset="-128"/>
                <a:ea typeface="Arial Unicode MS" panose="020B0604020202020204" pitchFamily="34" charset="-128"/>
                <a:cs typeface="Arial Unicode MS" panose="020B0604020202020204" pitchFamily="34" charset="-128"/>
              </a:rPr>
              <a:t>They </a:t>
            </a:r>
            <a:r>
              <a:rPr lang="en-GB" sz="1700" dirty="0">
                <a:latin typeface="Arial Unicode MS" panose="020B0604020202020204" pitchFamily="34" charset="-128"/>
                <a:ea typeface="Arial Unicode MS" panose="020B0604020202020204" pitchFamily="34" charset="-128"/>
                <a:cs typeface="Arial Unicode MS" panose="020B0604020202020204" pitchFamily="34" charset="-128"/>
              </a:rPr>
              <a:t>heard and saw…</a:t>
            </a:r>
          </a:p>
          <a:p>
            <a:pPr marL="798513" lvl="1" indent="-219075"/>
            <a:r>
              <a:rPr lang="en-GB" dirty="0" smtClean="0">
                <a:latin typeface="Arial Unicode MS" panose="020B0604020202020204" pitchFamily="34" charset="-128"/>
                <a:ea typeface="Arial Unicode MS" panose="020B0604020202020204" pitchFamily="34" charset="-128"/>
                <a:cs typeface="Arial Unicode MS" panose="020B0604020202020204" pitchFamily="34" charset="-128"/>
              </a:rPr>
              <a:t>180 different </a:t>
            </a:r>
            <a:r>
              <a:rPr lang="en-GB" dirty="0">
                <a:latin typeface="Arial Unicode MS" panose="020B0604020202020204" pitchFamily="34" charset="-128"/>
                <a:ea typeface="Arial Unicode MS" panose="020B0604020202020204" pitchFamily="34" charset="-128"/>
                <a:cs typeface="Arial Unicode MS" panose="020B0604020202020204" pitchFamily="34" charset="-128"/>
              </a:rPr>
              <a:t>Live Endorsements Spots </a:t>
            </a:r>
            <a:r>
              <a:rPr lang="en-GB" dirty="0" smtClean="0">
                <a:latin typeface="Arial Unicode MS" panose="020B0604020202020204" pitchFamily="34" charset="-128"/>
                <a:ea typeface="Arial Unicode MS" panose="020B0604020202020204" pitchFamily="34" charset="-128"/>
                <a:cs typeface="Arial Unicode MS" panose="020B0604020202020204" pitchFamily="34" charset="-128"/>
              </a:rPr>
              <a:t>(3 </a:t>
            </a:r>
            <a:r>
              <a:rPr lang="en-GB" dirty="0">
                <a:latin typeface="Arial Unicode MS" panose="020B0604020202020204" pitchFamily="34" charset="-128"/>
                <a:ea typeface="Arial Unicode MS" panose="020B0604020202020204" pitchFamily="34" charset="-128"/>
                <a:cs typeface="Arial Unicode MS" panose="020B0604020202020204" pitchFamily="34" charset="-128"/>
              </a:rPr>
              <a:t>DJs on </a:t>
            </a:r>
            <a:r>
              <a:rPr lang="en-GB" dirty="0" smtClean="0">
                <a:latin typeface="Arial Unicode MS" panose="020B0604020202020204" pitchFamily="34" charset="-128"/>
                <a:ea typeface="Arial Unicode MS" panose="020B0604020202020204" pitchFamily="34" charset="-128"/>
                <a:cs typeface="Arial Unicode MS" panose="020B0604020202020204" pitchFamily="34" charset="-128"/>
              </a:rPr>
              <a:t>3 </a:t>
            </a:r>
            <a:r>
              <a:rPr lang="en-GB" dirty="0">
                <a:latin typeface="Arial Unicode MS" panose="020B0604020202020204" pitchFamily="34" charset="-128"/>
                <a:ea typeface="Arial Unicode MS" panose="020B0604020202020204" pitchFamily="34" charset="-128"/>
                <a:cs typeface="Arial Unicode MS" panose="020B0604020202020204" pitchFamily="34" charset="-128"/>
              </a:rPr>
              <a:t>stations over 6 weeks</a:t>
            </a:r>
            <a:r>
              <a:rPr lang="en-GB" dirty="0" smtClean="0">
                <a:latin typeface="Arial Unicode MS" panose="020B0604020202020204" pitchFamily="34" charset="-128"/>
                <a:ea typeface="Arial Unicode MS" panose="020B0604020202020204" pitchFamily="34" charset="-128"/>
                <a:cs typeface="Arial Unicode MS" panose="020B0604020202020204" pitchFamily="34" charset="-128"/>
              </a:rPr>
              <a:t>)</a:t>
            </a:r>
          </a:p>
          <a:p>
            <a:pPr marL="798513" lvl="1" indent="-219075"/>
            <a:r>
              <a:rPr lang="en-GB" dirty="0" smtClean="0">
                <a:latin typeface="Arial Unicode MS" panose="020B0604020202020204" pitchFamily="34" charset="-128"/>
                <a:ea typeface="Arial Unicode MS" panose="020B0604020202020204" pitchFamily="34" charset="-128"/>
                <a:cs typeface="Arial Unicode MS" panose="020B0604020202020204" pitchFamily="34" charset="-128"/>
              </a:rPr>
              <a:t>440 recorded </a:t>
            </a:r>
            <a:r>
              <a:rPr lang="en-GB" dirty="0">
                <a:latin typeface="Arial Unicode MS" panose="020B0604020202020204" pitchFamily="34" charset="-128"/>
                <a:ea typeface="Arial Unicode MS" panose="020B0604020202020204" pitchFamily="34" charset="-128"/>
                <a:cs typeface="Arial Unicode MS" panose="020B0604020202020204" pitchFamily="34" charset="-128"/>
              </a:rPr>
              <a:t>:60 and :30 Mazda Radio </a:t>
            </a:r>
            <a:r>
              <a:rPr lang="en-GB" dirty="0" smtClean="0">
                <a:latin typeface="Arial Unicode MS" panose="020B0604020202020204" pitchFamily="34" charset="-128"/>
                <a:ea typeface="Arial Unicode MS" panose="020B0604020202020204" pitchFamily="34" charset="-128"/>
                <a:cs typeface="Arial Unicode MS" panose="020B0604020202020204" pitchFamily="34" charset="-128"/>
              </a:rPr>
              <a:t>Spots</a:t>
            </a:r>
          </a:p>
          <a:p>
            <a:pPr marL="1266825" lvl="2" indent="-219075"/>
            <a:r>
              <a:rPr lang="en-GB" dirty="0" smtClean="0">
                <a:latin typeface="Arial Unicode MS" panose="020B0604020202020204" pitchFamily="34" charset="-128"/>
                <a:ea typeface="Arial Unicode MS" panose="020B0604020202020204" pitchFamily="34" charset="-128"/>
                <a:cs typeface="Arial Unicode MS" panose="020B0604020202020204" pitchFamily="34" charset="-128"/>
              </a:rPr>
              <a:t>That’s 620 </a:t>
            </a:r>
            <a:r>
              <a:rPr lang="en-GB" dirty="0">
                <a:latin typeface="Arial Unicode MS" panose="020B0604020202020204" pitchFamily="34" charset="-128"/>
                <a:ea typeface="Arial Unicode MS" panose="020B0604020202020204" pitchFamily="34" charset="-128"/>
                <a:cs typeface="Arial Unicode MS" panose="020B0604020202020204" pitchFamily="34" charset="-128"/>
              </a:rPr>
              <a:t>spots </a:t>
            </a:r>
            <a:r>
              <a:rPr lang="en-GB" dirty="0" smtClean="0">
                <a:latin typeface="Arial Unicode MS" panose="020B0604020202020204" pitchFamily="34" charset="-128"/>
                <a:ea typeface="Arial Unicode MS" panose="020B0604020202020204" pitchFamily="34" charset="-128"/>
                <a:cs typeface="Arial Unicode MS" panose="020B0604020202020204" pitchFamily="34" charset="-128"/>
              </a:rPr>
              <a:t>generating 10,554,800 12+ </a:t>
            </a:r>
            <a:r>
              <a:rPr lang="en-GB" dirty="0">
                <a:latin typeface="Arial Unicode MS" panose="020B0604020202020204" pitchFamily="34" charset="-128"/>
                <a:ea typeface="Arial Unicode MS" panose="020B0604020202020204" pitchFamily="34" charset="-128"/>
                <a:cs typeface="Arial Unicode MS" panose="020B0604020202020204" pitchFamily="34" charset="-128"/>
              </a:rPr>
              <a:t>impressions</a:t>
            </a:r>
            <a:r>
              <a:rPr lang="en-GB" dirty="0" smtClean="0">
                <a:latin typeface="Arial Unicode MS" panose="020B0604020202020204" pitchFamily="34" charset="-128"/>
                <a:ea typeface="Arial Unicode MS" panose="020B0604020202020204" pitchFamily="34" charset="-128"/>
                <a:cs typeface="Arial Unicode MS" panose="020B0604020202020204" pitchFamily="34" charset="-128"/>
              </a:rPr>
              <a:t>!!</a:t>
            </a:r>
          </a:p>
          <a:p>
            <a:pPr marL="798513" lvl="1" indent="-219075"/>
            <a:r>
              <a:rPr lang="en-GB" dirty="0">
                <a:latin typeface="Arial Unicode MS" panose="020B0604020202020204" pitchFamily="34" charset="-128"/>
                <a:ea typeface="Arial Unicode MS" panose="020B0604020202020204" pitchFamily="34" charset="-128"/>
                <a:cs typeface="Arial Unicode MS" panose="020B0604020202020204" pitchFamily="34" charset="-128"/>
              </a:rPr>
              <a:t>3,528 on-air and 3,528 streaming mentions on ATL 93.3 </a:t>
            </a:r>
            <a:r>
              <a:rPr lang="en-GB" dirty="0" smtClean="0">
                <a:latin typeface="Arial Unicode MS" panose="020B0604020202020204" pitchFamily="34" charset="-128"/>
                <a:ea typeface="Arial Unicode MS" panose="020B0604020202020204" pitchFamily="34" charset="-128"/>
                <a:cs typeface="Arial Unicode MS" panose="020B0604020202020204" pitchFamily="34" charset="-128"/>
              </a:rPr>
              <a:t>(</a:t>
            </a:r>
            <a:r>
              <a:rPr lang="en-US" dirty="0" smtClean="0">
                <a:latin typeface="Arial Unicode MS" panose="020B0604020202020204" pitchFamily="34" charset="-128"/>
                <a:ea typeface="Arial Unicode MS" panose="020B0604020202020204" pitchFamily="34" charset="-128"/>
                <a:cs typeface="Arial Unicode MS" panose="020B0604020202020204" pitchFamily="34" charset="-128"/>
              </a:rPr>
              <a:t>KQQL-F2)</a:t>
            </a:r>
            <a:endParaRPr lang="en-US" dirty="0" smtClean="0">
              <a:latin typeface="Arial Unicode MS" panose="020B0604020202020204" pitchFamily="34" charset="-128"/>
              <a:ea typeface="Arial Unicode MS" panose="020B0604020202020204" pitchFamily="34" charset="-128"/>
              <a:cs typeface="Arial Unicode MS" panose="020B0604020202020204" pitchFamily="34" charset="-128"/>
            </a:endParaRPr>
          </a:p>
          <a:p>
            <a:pPr marL="1266825" lvl="2" indent="-219075"/>
            <a:r>
              <a:rPr lang="en-US" dirty="0">
                <a:latin typeface="Arial Unicode MS" panose="020B0604020202020204" pitchFamily="34" charset="-128"/>
                <a:ea typeface="Arial Unicode MS" panose="020B0604020202020204" pitchFamily="34" charset="-128"/>
                <a:cs typeface="Arial Unicode MS" panose="020B0604020202020204" pitchFamily="34" charset="-128"/>
              </a:rPr>
              <a:t>That’s 7,056 spots generating 960,794 12+ impressions!</a:t>
            </a:r>
            <a:endParaRPr lang="en-GB" dirty="0">
              <a:latin typeface="Arial Unicode MS" panose="020B0604020202020204" pitchFamily="34" charset="-128"/>
              <a:ea typeface="Arial Unicode MS" panose="020B0604020202020204" pitchFamily="34" charset="-128"/>
              <a:cs typeface="Arial Unicode MS" panose="020B0604020202020204" pitchFamily="34" charset="-128"/>
            </a:endParaRPr>
          </a:p>
          <a:p>
            <a:pPr marL="798513" lvl="1" indent="-219075"/>
            <a:r>
              <a:rPr lang="en-GB" dirty="0">
                <a:latin typeface="Arial Unicode MS" panose="020B0604020202020204" pitchFamily="34" charset="-128"/>
                <a:ea typeface="Arial Unicode MS" panose="020B0604020202020204" pitchFamily="34" charset="-128"/>
                <a:cs typeface="Arial Unicode MS" panose="020B0604020202020204" pitchFamily="34" charset="-128"/>
              </a:rPr>
              <a:t>3</a:t>
            </a:r>
            <a:r>
              <a:rPr lang="en-GB" dirty="0" smtClean="0">
                <a:latin typeface="Arial Unicode MS" panose="020B0604020202020204" pitchFamily="34" charset="-128"/>
                <a:ea typeface="Arial Unicode MS" panose="020B0604020202020204" pitchFamily="34" charset="-128"/>
                <a:cs typeface="Arial Unicode MS" panose="020B0604020202020204" pitchFamily="34" charset="-128"/>
              </a:rPr>
              <a:t> </a:t>
            </a:r>
            <a:r>
              <a:rPr lang="en-GB" dirty="0">
                <a:latin typeface="Arial Unicode MS" panose="020B0604020202020204" pitchFamily="34" charset="-128"/>
                <a:ea typeface="Arial Unicode MS" panose="020B0604020202020204" pitchFamily="34" charset="-128"/>
                <a:cs typeface="Arial Unicode MS" panose="020B0604020202020204" pitchFamily="34" charset="-128"/>
              </a:rPr>
              <a:t>Radio Stations Made 6</a:t>
            </a:r>
            <a:r>
              <a:rPr lang="en-GB" dirty="0" smtClean="0">
                <a:latin typeface="Arial Unicode MS" panose="020B0604020202020204" pitchFamily="34" charset="-128"/>
                <a:ea typeface="Arial Unicode MS" panose="020B0604020202020204" pitchFamily="34" charset="-128"/>
                <a:cs typeface="Arial Unicode MS" panose="020B0604020202020204" pitchFamily="34" charset="-128"/>
              </a:rPr>
              <a:t> </a:t>
            </a:r>
            <a:r>
              <a:rPr lang="en-GB" dirty="0">
                <a:latin typeface="Arial Unicode MS" panose="020B0604020202020204" pitchFamily="34" charset="-128"/>
                <a:ea typeface="Arial Unicode MS" panose="020B0604020202020204" pitchFamily="34" charset="-128"/>
                <a:cs typeface="Arial Unicode MS" panose="020B0604020202020204" pitchFamily="34" charset="-128"/>
              </a:rPr>
              <a:t>Appearances at </a:t>
            </a:r>
            <a:r>
              <a:rPr lang="en-GB" dirty="0" smtClean="0">
                <a:latin typeface="Arial Unicode MS" panose="020B0604020202020204" pitchFamily="34" charset="-128"/>
                <a:ea typeface="Arial Unicode MS" panose="020B0604020202020204" pitchFamily="34" charset="-128"/>
                <a:cs typeface="Arial Unicode MS" panose="020B0604020202020204" pitchFamily="34" charset="-128"/>
              </a:rPr>
              <a:t>6 </a:t>
            </a:r>
            <a:r>
              <a:rPr lang="en-GB" dirty="0">
                <a:latin typeface="Arial Unicode MS" panose="020B0604020202020204" pitchFamily="34" charset="-128"/>
                <a:ea typeface="Arial Unicode MS" panose="020B0604020202020204" pitchFamily="34" charset="-128"/>
                <a:cs typeface="Arial Unicode MS" panose="020B0604020202020204" pitchFamily="34" charset="-128"/>
              </a:rPr>
              <a:t>dealers over 6 </a:t>
            </a:r>
            <a:r>
              <a:rPr lang="en-GB" dirty="0" smtClean="0">
                <a:latin typeface="Arial Unicode MS" panose="020B0604020202020204" pitchFamily="34" charset="-128"/>
                <a:ea typeface="Arial Unicode MS" panose="020B0604020202020204" pitchFamily="34" charset="-128"/>
                <a:cs typeface="Arial Unicode MS" panose="020B0604020202020204" pitchFamily="34" charset="-128"/>
              </a:rPr>
              <a:t>weeks</a:t>
            </a:r>
          </a:p>
          <a:p>
            <a:pPr marL="1266825" lvl="2" indent="-219075"/>
            <a:r>
              <a:rPr lang="en-GB" dirty="0" smtClean="0">
                <a:latin typeface="Arial Unicode MS" panose="020B0604020202020204" pitchFamily="34" charset="-128"/>
                <a:ea typeface="Arial Unicode MS" panose="020B0604020202020204" pitchFamily="34" charset="-128"/>
                <a:cs typeface="Arial Unicode MS" panose="020B0604020202020204" pitchFamily="34" charset="-128"/>
              </a:rPr>
              <a:t>Plus one appearance with KSTP-FM’s Fish at the Mazda booth at the Minnesota State Fair.</a:t>
            </a:r>
            <a:endParaRPr lang="en-GB" dirty="0">
              <a:latin typeface="Arial Unicode MS" panose="020B0604020202020204" pitchFamily="34" charset="-128"/>
              <a:ea typeface="Arial Unicode MS" panose="020B0604020202020204" pitchFamily="34" charset="-128"/>
              <a:cs typeface="Arial Unicode MS" panose="020B0604020202020204" pitchFamily="34" charset="-128"/>
            </a:endParaRPr>
          </a:p>
          <a:p>
            <a:pPr marL="798513" lvl="1" indent="-219075"/>
            <a:r>
              <a:rPr lang="en-GB" dirty="0">
                <a:latin typeface="Arial Unicode MS" panose="020B0604020202020204" pitchFamily="34" charset="-128"/>
                <a:ea typeface="Arial Unicode MS" panose="020B0604020202020204" pitchFamily="34" charset="-128"/>
                <a:cs typeface="Arial Unicode MS" panose="020B0604020202020204" pitchFamily="34" charset="-128"/>
              </a:rPr>
              <a:t>3,425,163 Impressions from digital and social media</a:t>
            </a:r>
          </a:p>
          <a:p>
            <a:pPr marL="1266825" lvl="2" indent="-219075"/>
            <a:r>
              <a:rPr lang="en-GB" dirty="0" smtClean="0">
                <a:latin typeface="Arial Unicode MS" panose="020B0604020202020204" pitchFamily="34" charset="-128"/>
                <a:ea typeface="Arial Unicode MS" panose="020B0604020202020204" pitchFamily="34" charset="-128"/>
                <a:cs typeface="Arial Unicode MS" panose="020B0604020202020204" pitchFamily="34" charset="-128"/>
              </a:rPr>
              <a:t>From </a:t>
            </a:r>
            <a:r>
              <a:rPr lang="en-US" dirty="0" smtClean="0">
                <a:latin typeface="Arial Unicode MS" panose="020B0604020202020204" pitchFamily="34" charset="-128"/>
                <a:ea typeface="Arial Unicode MS" panose="020B0604020202020204" pitchFamily="34" charset="-128"/>
                <a:cs typeface="Arial Unicode MS" panose="020B0604020202020204" pitchFamily="34" charset="-128"/>
              </a:rPr>
              <a:t>Peel-back Ads, Social Media (Twitter and Facebook) and Event </a:t>
            </a:r>
            <a:r>
              <a:rPr lang="en-US" dirty="0">
                <a:latin typeface="Arial Unicode MS" panose="020B0604020202020204" pitchFamily="34" charset="-128"/>
                <a:ea typeface="Arial Unicode MS" panose="020B0604020202020204" pitchFamily="34" charset="-128"/>
                <a:cs typeface="Arial Unicode MS" panose="020B0604020202020204" pitchFamily="34" charset="-128"/>
              </a:rPr>
              <a:t>Listings</a:t>
            </a:r>
          </a:p>
          <a:p>
            <a:pPr marL="1266825" lvl="2" indent="-219075"/>
            <a:r>
              <a:rPr lang="en-GB" dirty="0" smtClean="0">
                <a:solidFill>
                  <a:srgbClr val="2A0C4B"/>
                </a:solidFill>
                <a:latin typeface="Arial Unicode MS" panose="020B0604020202020204" pitchFamily="34" charset="-128"/>
                <a:ea typeface="Arial Unicode MS" panose="020B0604020202020204" pitchFamily="34" charset="-128"/>
                <a:cs typeface="Arial Unicode MS" panose="020B0604020202020204" pitchFamily="34" charset="-128"/>
              </a:rPr>
              <a:t>1,707,200 </a:t>
            </a:r>
            <a:r>
              <a:rPr lang="en-GB" dirty="0">
                <a:latin typeface="Arial Unicode MS" panose="020B0604020202020204" pitchFamily="34" charset="-128"/>
                <a:ea typeface="Arial Unicode MS" panose="020B0604020202020204" pitchFamily="34" charset="-128"/>
                <a:cs typeface="Arial Unicode MS" panose="020B0604020202020204" pitchFamily="34" charset="-128"/>
              </a:rPr>
              <a:t>impressions from</a:t>
            </a:r>
            <a:r>
              <a:rPr lang="en-GB" dirty="0">
                <a:solidFill>
                  <a:srgbClr val="FF000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GB" dirty="0" smtClean="0">
                <a:solidFill>
                  <a:srgbClr val="2A0C4B"/>
                </a:solidFill>
                <a:latin typeface="Arial Unicode MS" panose="020B0604020202020204" pitchFamily="34" charset="-128"/>
                <a:ea typeface="Arial Unicode MS" panose="020B0604020202020204" pitchFamily="34" charset="-128"/>
                <a:cs typeface="Arial Unicode MS" panose="020B0604020202020204" pitchFamily="34" charset="-128"/>
              </a:rPr>
              <a:t>94</a:t>
            </a:r>
            <a:r>
              <a:rPr lang="en-GB" dirty="0" smtClean="0">
                <a:solidFill>
                  <a:srgbClr val="FF000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GB" dirty="0">
                <a:latin typeface="Arial Unicode MS" panose="020B0604020202020204" pitchFamily="34" charset="-128"/>
                <a:ea typeface="Arial Unicode MS" panose="020B0604020202020204" pitchFamily="34" charset="-128"/>
                <a:cs typeface="Arial Unicode MS" panose="020B0604020202020204" pitchFamily="34" charset="-128"/>
              </a:rPr>
              <a:t>Mazda promotional announcements</a:t>
            </a:r>
          </a:p>
          <a:p>
            <a:pPr marL="1266825" lvl="2" indent="-219075"/>
            <a:r>
              <a:rPr lang="en-GB" dirty="0" smtClean="0">
                <a:latin typeface="Arial Unicode MS" panose="020B0604020202020204" pitchFamily="34" charset="-128"/>
                <a:ea typeface="Arial Unicode MS" panose="020B0604020202020204" pitchFamily="34" charset="-128"/>
                <a:cs typeface="Arial Unicode MS" panose="020B0604020202020204" pitchFamily="34" charset="-128"/>
              </a:rPr>
              <a:t>KEEY-FM and KFXN-FM’s </a:t>
            </a:r>
            <a:r>
              <a:rPr lang="en-GB" dirty="0" err="1" smtClean="0">
                <a:latin typeface="Arial Unicode MS" panose="020B0604020202020204" pitchFamily="34" charset="-128"/>
                <a:ea typeface="Arial Unicode MS" panose="020B0604020202020204" pitchFamily="34" charset="-128"/>
                <a:cs typeface="Arial Unicode MS" panose="020B0604020202020204" pitchFamily="34" charset="-128"/>
              </a:rPr>
              <a:t>iHeartRadio</a:t>
            </a:r>
            <a:r>
              <a:rPr lang="en-GB" dirty="0" smtClean="0">
                <a:latin typeface="Arial Unicode MS" panose="020B0604020202020204" pitchFamily="34" charset="-128"/>
                <a:ea typeface="Arial Unicode MS" panose="020B0604020202020204" pitchFamily="34" charset="-128"/>
                <a:cs typeface="Arial Unicode MS" panose="020B0604020202020204" pitchFamily="34" charset="-128"/>
              </a:rPr>
              <a:t> Music Festival (</a:t>
            </a:r>
            <a:r>
              <a:rPr lang="en-GB" dirty="0" smtClean="0">
                <a:solidFill>
                  <a:srgbClr val="2A0C4B"/>
                </a:solidFill>
                <a:latin typeface="Arial Unicode MS" panose="020B0604020202020204" pitchFamily="34" charset="-128"/>
                <a:ea typeface="Arial Unicode MS" panose="020B0604020202020204" pitchFamily="34" charset="-128"/>
                <a:cs typeface="Arial Unicode MS" panose="020B0604020202020204" pitchFamily="34" charset="-128"/>
              </a:rPr>
              <a:t>45) </a:t>
            </a:r>
            <a:r>
              <a:rPr lang="en-GB" dirty="0">
                <a:latin typeface="Arial Unicode MS" panose="020B0604020202020204" pitchFamily="34" charset="-128"/>
                <a:ea typeface="Arial Unicode MS" panose="020B0604020202020204" pitchFamily="34" charset="-128"/>
                <a:cs typeface="Arial Unicode MS" panose="020B0604020202020204" pitchFamily="34" charset="-128"/>
              </a:rPr>
              <a:t>and </a:t>
            </a:r>
            <a:r>
              <a:rPr lang="en-GB" dirty="0" smtClean="0">
                <a:latin typeface="Arial Unicode MS" panose="020B0604020202020204" pitchFamily="34" charset="-128"/>
                <a:ea typeface="Arial Unicode MS" panose="020B0604020202020204" pitchFamily="34" charset="-128"/>
                <a:cs typeface="Arial Unicode MS" panose="020B0604020202020204" pitchFamily="34" charset="-128"/>
              </a:rPr>
              <a:t>KSTP-FM Las Vegas Trip giveaway (49)</a:t>
            </a:r>
            <a:endParaRPr lang="en-GB" dirty="0">
              <a:latin typeface="Arial Unicode MS" panose="020B0604020202020204" pitchFamily="34" charset="-128"/>
              <a:ea typeface="Arial Unicode MS" panose="020B0604020202020204" pitchFamily="34" charset="-128"/>
              <a:cs typeface="Arial Unicode MS" panose="020B0604020202020204" pitchFamily="34" charset="-128"/>
            </a:endParaRPr>
          </a:p>
          <a:p>
            <a:pPr marL="1266825" lvl="2" indent="-219075"/>
            <a:endParaRPr lang="en-GB" dirty="0" smtClean="0">
              <a:latin typeface="Arial Unicode MS" panose="020B0604020202020204" pitchFamily="34" charset="-128"/>
              <a:ea typeface="Arial Unicode MS" panose="020B0604020202020204" pitchFamily="34" charset="-128"/>
              <a:cs typeface="Arial Unicode MS" panose="020B0604020202020204" pitchFamily="34" charset="-128"/>
            </a:endParaRPr>
          </a:p>
          <a:p>
            <a:pPr lvl="1" indent="0" algn="ctr">
              <a:buNone/>
            </a:pPr>
            <a:r>
              <a:rPr lang="en-GB" sz="2400" b="1" dirty="0" smtClean="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rPr>
              <a:t>Total </a:t>
            </a:r>
            <a:r>
              <a:rPr lang="en-GB" sz="2400" b="1" dirty="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rPr>
              <a:t>Campaign </a:t>
            </a:r>
            <a:r>
              <a:rPr lang="en-GB" sz="2400" b="1" dirty="0" smtClean="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rPr>
              <a:t>Impressions: 16,647,957</a:t>
            </a:r>
            <a:endParaRPr lang="en-GB" sz="2400" b="1" dirty="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 name="Text Placeholder 5"/>
          <p:cNvSpPr txBox="1">
            <a:spLocks/>
          </p:cNvSpPr>
          <p:nvPr/>
        </p:nvSpPr>
        <p:spPr>
          <a:xfrm>
            <a:off x="380332" y="914400"/>
            <a:ext cx="4980297" cy="398598"/>
          </a:xfrm>
          <a:prstGeom prst="rect">
            <a:avLst/>
          </a:prstGeom>
        </p:spPr>
        <p:txBody>
          <a:bodyPr vert="horz" lIns="91432" tIns="45716" rIns="91432" bIns="45716" rtlCol="0">
            <a:noAutofit/>
          </a:bodyPr>
          <a:lstStyle>
            <a:lvl1pPr marL="342871" indent="-342871" algn="l" defTabSz="914324" rtl="0" eaLnBrk="1" latinLnBrk="0" hangingPunct="1">
              <a:lnSpc>
                <a:spcPct val="85000"/>
              </a:lnSpc>
              <a:spcBef>
                <a:spcPts val="800"/>
              </a:spcBef>
              <a:buFont typeface="Arial" pitchFamily="34" charset="0"/>
              <a:buChar char="•"/>
              <a:defRPr sz="1700" kern="1200">
                <a:solidFill>
                  <a:srgbClr val="3B3B3B"/>
                </a:solidFill>
                <a:latin typeface="+mn-lt"/>
                <a:ea typeface="+mn-ea"/>
                <a:cs typeface="Arial" pitchFamily="34" charset="0"/>
              </a:defRPr>
            </a:lvl1pPr>
            <a:lvl2pPr marL="742888" indent="-285726" algn="l" defTabSz="914324" rtl="0" eaLnBrk="1" latinLnBrk="0" hangingPunct="1">
              <a:lnSpc>
                <a:spcPct val="85000"/>
              </a:lnSpc>
              <a:spcBef>
                <a:spcPts val="800"/>
              </a:spcBef>
              <a:buFont typeface="Arial" pitchFamily="34" charset="0"/>
              <a:buChar char="–"/>
              <a:defRPr sz="1700" kern="1200">
                <a:solidFill>
                  <a:srgbClr val="3B3B3B"/>
                </a:solidFill>
                <a:latin typeface="+mn-lt"/>
                <a:ea typeface="+mn-ea"/>
                <a:cs typeface="Arial" pitchFamily="34" charset="0"/>
              </a:defRPr>
            </a:lvl2pPr>
            <a:lvl3pPr marL="1142904" indent="-228581" algn="l" defTabSz="914324" rtl="0" eaLnBrk="1" latinLnBrk="0" hangingPunct="1">
              <a:lnSpc>
                <a:spcPct val="85000"/>
              </a:lnSpc>
              <a:spcBef>
                <a:spcPts val="800"/>
              </a:spcBef>
              <a:buFont typeface="Arial" pitchFamily="34" charset="0"/>
              <a:buChar char="•"/>
              <a:defRPr sz="1700" kern="1200">
                <a:solidFill>
                  <a:srgbClr val="3B3B3B"/>
                </a:solidFill>
                <a:latin typeface="+mn-lt"/>
                <a:ea typeface="+mn-ea"/>
                <a:cs typeface="Arial" pitchFamily="34" charset="0"/>
              </a:defRPr>
            </a:lvl3pPr>
            <a:lvl4pPr marL="1600066" indent="-228581" algn="l" defTabSz="914324" rtl="0" eaLnBrk="1" latinLnBrk="0" hangingPunct="1">
              <a:lnSpc>
                <a:spcPct val="85000"/>
              </a:lnSpc>
              <a:spcBef>
                <a:spcPts val="800"/>
              </a:spcBef>
              <a:buFont typeface="Arial" pitchFamily="34" charset="0"/>
              <a:buChar char="–"/>
              <a:defRPr sz="1700" kern="1200">
                <a:solidFill>
                  <a:srgbClr val="3B3B3B"/>
                </a:solidFill>
                <a:latin typeface="+mn-lt"/>
                <a:ea typeface="+mn-ea"/>
                <a:cs typeface="Arial" pitchFamily="34" charset="0"/>
              </a:defRPr>
            </a:lvl4pPr>
            <a:lvl5pPr marL="2057228" indent="-228581" algn="l" defTabSz="914324" rtl="0" eaLnBrk="1" latinLnBrk="0" hangingPunct="1">
              <a:lnSpc>
                <a:spcPct val="85000"/>
              </a:lnSpc>
              <a:spcBef>
                <a:spcPts val="800"/>
              </a:spcBef>
              <a:buFont typeface="Arial" pitchFamily="34" charset="0"/>
              <a:buChar char="»"/>
              <a:defRPr sz="1700" kern="1200">
                <a:solidFill>
                  <a:srgbClr val="3B3B3B"/>
                </a:solidFill>
                <a:latin typeface="+mn-lt"/>
                <a:ea typeface="+mn-ea"/>
                <a:cs typeface="Arial" pitchFamily="34" charset="0"/>
              </a:defRPr>
            </a:lvl5pPr>
            <a:lvl6pPr marL="2514390" indent="-228581" algn="l" defTabSz="91432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51" indent="-228581" algn="l" defTabSz="91432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13" indent="-228581" algn="l" defTabSz="91432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75" indent="-228581" algn="l" defTabSz="91432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000" b="1" dirty="0" smtClean="0">
                <a:latin typeface="Arial Black" panose="020B0A04020102020204" pitchFamily="34" charset="0"/>
              </a:rPr>
              <a:t>Results</a:t>
            </a:r>
            <a:endParaRPr lang="en-US" sz="2000" b="1" dirty="0">
              <a:latin typeface="Arial Black" panose="020B0A04020102020204" pitchFamily="34" charset="0"/>
            </a:endParaRPr>
          </a:p>
        </p:txBody>
      </p:sp>
    </p:spTree>
    <p:extLst>
      <p:ext uri="{BB962C8B-B14F-4D97-AF65-F5344CB8AC3E}">
        <p14:creationId xmlns:p14="http://schemas.microsoft.com/office/powerpoint/2010/main" val="327613245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387455"/>
            <a:ext cx="8248650" cy="458579"/>
          </a:xfrm>
        </p:spPr>
        <p:txBody>
          <a:bodyPr/>
          <a:lstStyle/>
          <a:p>
            <a:r>
              <a:rPr lang="en-GB" sz="2800" dirty="0" smtClean="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rPr>
              <a:t>MAZDA MINNEAPOLIS DJ ENDORSEMENT</a:t>
            </a:r>
            <a:endParaRPr lang="en-GB" sz="2800" dirty="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 name="Content Placeholder 2"/>
          <p:cNvSpPr>
            <a:spLocks noGrp="1"/>
          </p:cNvSpPr>
          <p:nvPr>
            <p:ph idx="4294967295"/>
          </p:nvPr>
        </p:nvSpPr>
        <p:spPr>
          <a:xfrm>
            <a:off x="457199" y="1305690"/>
            <a:ext cx="5930014" cy="4906962"/>
          </a:xfrm>
        </p:spPr>
        <p:txBody>
          <a:bodyPr>
            <a:normAutofit/>
          </a:bodyPr>
          <a:lstStyle/>
          <a:p>
            <a:r>
              <a:rPr lang="en-US" sz="1900" dirty="0" smtClean="0">
                <a:latin typeface="Arial Unicode MS" panose="020B0604020202020204" pitchFamily="34" charset="-128"/>
                <a:ea typeface="Arial Unicode MS" panose="020B0604020202020204" pitchFamily="34" charset="-128"/>
                <a:cs typeface="Arial Unicode MS" panose="020B0604020202020204" pitchFamily="34" charset="-128"/>
              </a:rPr>
              <a:t>Mazda has had some great success breaking through the clutter on radio with DJ Endorsements, so we created a program to run in Minneapolis during 3Q16 </a:t>
            </a:r>
          </a:p>
          <a:p>
            <a:r>
              <a:rPr lang="en-US" sz="1900" dirty="0" smtClean="0">
                <a:latin typeface="Arial Unicode MS" panose="020B0604020202020204" pitchFamily="34" charset="-128"/>
                <a:ea typeface="Arial Unicode MS" panose="020B0604020202020204" pitchFamily="34" charset="-128"/>
                <a:cs typeface="Arial Unicode MS" panose="020B0604020202020204" pitchFamily="34" charset="-128"/>
              </a:rPr>
              <a:t>We felt that Endorsements would be a great way to promote the brand as well as get audiences excited about Mazda’s display at the Minnesota State Fair.</a:t>
            </a:r>
          </a:p>
          <a:p>
            <a:r>
              <a:rPr lang="en-US" sz="1900" dirty="0" smtClean="0">
                <a:latin typeface="Arial Unicode MS" panose="020B0604020202020204" pitchFamily="34" charset="-128"/>
                <a:ea typeface="Arial Unicode MS" panose="020B0604020202020204" pitchFamily="34" charset="-128"/>
                <a:cs typeface="Arial Unicode MS" panose="020B0604020202020204" pitchFamily="34" charset="-128"/>
              </a:rPr>
              <a:t>Our recommendation featured 3 personalities at top stations in Minneapolis</a:t>
            </a:r>
          </a:p>
          <a:p>
            <a:pPr marL="288925" indent="-285750">
              <a:buFont typeface="Arial" panose="020B0604020202020204" pitchFamily="34" charset="0"/>
              <a:buChar char="•"/>
            </a:pPr>
            <a:r>
              <a:rPr lang="en-US" dirty="0" smtClean="0">
                <a:latin typeface="Arial Unicode MS" panose="020B0604020202020204" pitchFamily="34" charset="-128"/>
                <a:ea typeface="Arial Unicode MS" panose="020B0604020202020204" pitchFamily="34" charset="-128"/>
                <a:cs typeface="Arial Unicode MS" panose="020B0604020202020204" pitchFamily="34" charset="-128"/>
              </a:rPr>
              <a:t>Each station covered a different portion of the target demo</a:t>
            </a:r>
          </a:p>
          <a:p>
            <a:pPr lvl="1"/>
            <a:r>
              <a:rPr lang="en-US" dirty="0" smtClean="0">
                <a:latin typeface="Arial Unicode MS" panose="020B0604020202020204" pitchFamily="34" charset="-128"/>
                <a:ea typeface="Arial Unicode MS" panose="020B0604020202020204" pitchFamily="34" charset="-128"/>
                <a:cs typeface="Arial Unicode MS" panose="020B0604020202020204" pitchFamily="34" charset="-128"/>
              </a:rPr>
              <a:t>KEEY-FM’s </a:t>
            </a:r>
            <a:r>
              <a:rPr lang="en-US" dirty="0">
                <a:latin typeface="Arial Unicode MS" panose="020B0604020202020204" pitchFamily="34" charset="-128"/>
                <a:ea typeface="Arial Unicode MS" panose="020B0604020202020204" pitchFamily="34" charset="-128"/>
                <a:cs typeface="Arial Unicode MS" panose="020B0604020202020204" pitchFamily="34" charset="-128"/>
              </a:rPr>
              <a:t>Country audience is slightly older and divided equally between men and women</a:t>
            </a:r>
          </a:p>
          <a:p>
            <a:pPr lvl="1"/>
            <a:r>
              <a:rPr lang="en-US" dirty="0" smtClean="0">
                <a:latin typeface="Arial Unicode MS" panose="020B0604020202020204" pitchFamily="34" charset="-128"/>
                <a:ea typeface="Arial Unicode MS" panose="020B0604020202020204" pitchFamily="34" charset="-128"/>
                <a:cs typeface="Arial Unicode MS" panose="020B0604020202020204" pitchFamily="34" charset="-128"/>
              </a:rPr>
              <a:t>KFXN-FM </a:t>
            </a:r>
            <a:r>
              <a:rPr lang="en-US" dirty="0">
                <a:latin typeface="Arial Unicode MS" panose="020B0604020202020204" pitchFamily="34" charset="-128"/>
                <a:ea typeface="Arial Unicode MS" panose="020B0604020202020204" pitchFamily="34" charset="-128"/>
                <a:cs typeface="Arial Unicode MS" panose="020B0604020202020204" pitchFamily="34" charset="-128"/>
              </a:rPr>
              <a:t>provides the </a:t>
            </a:r>
            <a:r>
              <a:rPr lang="en-US" dirty="0" smtClean="0">
                <a:latin typeface="Arial Unicode MS" panose="020B0604020202020204" pitchFamily="34" charset="-128"/>
                <a:ea typeface="Arial Unicode MS" panose="020B0604020202020204" pitchFamily="34" charset="-128"/>
                <a:cs typeface="Arial Unicode MS" panose="020B0604020202020204" pitchFamily="34" charset="-128"/>
              </a:rPr>
              <a:t>older </a:t>
            </a:r>
            <a:r>
              <a:rPr lang="en-US" dirty="0">
                <a:latin typeface="Arial Unicode MS" panose="020B0604020202020204" pitchFamily="34" charset="-128"/>
                <a:ea typeface="Arial Unicode MS" panose="020B0604020202020204" pitchFamily="34" charset="-128"/>
                <a:cs typeface="Arial Unicode MS" panose="020B0604020202020204" pitchFamily="34" charset="-128"/>
              </a:rPr>
              <a:t>end of the </a:t>
            </a:r>
            <a:r>
              <a:rPr lang="en-US" dirty="0" smtClean="0">
                <a:latin typeface="Arial Unicode MS" panose="020B0604020202020204" pitchFamily="34" charset="-128"/>
                <a:ea typeface="Arial Unicode MS" panose="020B0604020202020204" pitchFamily="34" charset="-128"/>
                <a:cs typeface="Arial Unicode MS" panose="020B0604020202020204" pitchFamily="34" charset="-128"/>
              </a:rPr>
              <a:t>male sports loving audience </a:t>
            </a:r>
          </a:p>
          <a:p>
            <a:pPr lvl="1"/>
            <a:r>
              <a:rPr lang="en-US" dirty="0" smtClean="0">
                <a:latin typeface="Arial Unicode MS" panose="020B0604020202020204" pitchFamily="34" charset="-128"/>
                <a:ea typeface="Arial Unicode MS" panose="020B0604020202020204" pitchFamily="34" charset="-128"/>
                <a:cs typeface="Arial Unicode MS" panose="020B0604020202020204" pitchFamily="34" charset="-128"/>
              </a:rPr>
              <a:t>KSTP-FM’s Hot AC format attracts the older end of the female audience</a:t>
            </a:r>
          </a:p>
        </p:txBody>
      </p:sp>
      <p:sp>
        <p:nvSpPr>
          <p:cNvPr id="10" name="Text Placeholder 5"/>
          <p:cNvSpPr txBox="1">
            <a:spLocks/>
          </p:cNvSpPr>
          <p:nvPr/>
        </p:nvSpPr>
        <p:spPr>
          <a:xfrm>
            <a:off x="380999" y="832512"/>
            <a:ext cx="5132697" cy="381000"/>
          </a:xfrm>
          <a:prstGeom prst="rect">
            <a:avLst/>
          </a:prstGeom>
        </p:spPr>
        <p:txBody>
          <a:bodyPr vert="horz" lIns="91432" tIns="45716" rIns="91432" bIns="45716" rtlCol="0">
            <a:noAutofit/>
          </a:bodyPr>
          <a:lstStyle>
            <a:lvl1pPr marL="342871" indent="-342871" algn="l" defTabSz="914324" rtl="0" eaLnBrk="1" latinLnBrk="0" hangingPunct="1">
              <a:lnSpc>
                <a:spcPct val="85000"/>
              </a:lnSpc>
              <a:spcBef>
                <a:spcPts val="800"/>
              </a:spcBef>
              <a:buFont typeface="Arial" pitchFamily="34" charset="0"/>
              <a:buChar char="•"/>
              <a:defRPr sz="1700" kern="1200">
                <a:solidFill>
                  <a:srgbClr val="3B3B3B"/>
                </a:solidFill>
                <a:latin typeface="+mn-lt"/>
                <a:ea typeface="+mn-ea"/>
                <a:cs typeface="Arial" pitchFamily="34" charset="0"/>
              </a:defRPr>
            </a:lvl1pPr>
            <a:lvl2pPr marL="742888" indent="-285726" algn="l" defTabSz="914324" rtl="0" eaLnBrk="1" latinLnBrk="0" hangingPunct="1">
              <a:lnSpc>
                <a:spcPct val="85000"/>
              </a:lnSpc>
              <a:spcBef>
                <a:spcPts val="800"/>
              </a:spcBef>
              <a:buFont typeface="Arial" pitchFamily="34" charset="0"/>
              <a:buChar char="–"/>
              <a:defRPr sz="1700" kern="1200">
                <a:solidFill>
                  <a:srgbClr val="3B3B3B"/>
                </a:solidFill>
                <a:latin typeface="+mn-lt"/>
                <a:ea typeface="+mn-ea"/>
                <a:cs typeface="Arial" pitchFamily="34" charset="0"/>
              </a:defRPr>
            </a:lvl2pPr>
            <a:lvl3pPr marL="1142904" indent="-228581" algn="l" defTabSz="914324" rtl="0" eaLnBrk="1" latinLnBrk="0" hangingPunct="1">
              <a:lnSpc>
                <a:spcPct val="85000"/>
              </a:lnSpc>
              <a:spcBef>
                <a:spcPts val="800"/>
              </a:spcBef>
              <a:buFont typeface="Arial" pitchFamily="34" charset="0"/>
              <a:buChar char="•"/>
              <a:defRPr sz="1700" kern="1200">
                <a:solidFill>
                  <a:srgbClr val="3B3B3B"/>
                </a:solidFill>
                <a:latin typeface="+mn-lt"/>
                <a:ea typeface="+mn-ea"/>
                <a:cs typeface="Arial" pitchFamily="34" charset="0"/>
              </a:defRPr>
            </a:lvl3pPr>
            <a:lvl4pPr marL="1600066" indent="-228581" algn="l" defTabSz="914324" rtl="0" eaLnBrk="1" latinLnBrk="0" hangingPunct="1">
              <a:lnSpc>
                <a:spcPct val="85000"/>
              </a:lnSpc>
              <a:spcBef>
                <a:spcPts val="800"/>
              </a:spcBef>
              <a:buFont typeface="Arial" pitchFamily="34" charset="0"/>
              <a:buChar char="–"/>
              <a:defRPr sz="1700" kern="1200">
                <a:solidFill>
                  <a:srgbClr val="3B3B3B"/>
                </a:solidFill>
                <a:latin typeface="+mn-lt"/>
                <a:ea typeface="+mn-ea"/>
                <a:cs typeface="Arial" pitchFamily="34" charset="0"/>
              </a:defRPr>
            </a:lvl4pPr>
            <a:lvl5pPr marL="2057228" indent="-228581" algn="l" defTabSz="914324" rtl="0" eaLnBrk="1" latinLnBrk="0" hangingPunct="1">
              <a:lnSpc>
                <a:spcPct val="85000"/>
              </a:lnSpc>
              <a:spcBef>
                <a:spcPts val="800"/>
              </a:spcBef>
              <a:buFont typeface="Arial" pitchFamily="34" charset="0"/>
              <a:buChar char="»"/>
              <a:defRPr sz="1700" kern="1200">
                <a:solidFill>
                  <a:srgbClr val="3B3B3B"/>
                </a:solidFill>
                <a:latin typeface="+mn-lt"/>
                <a:ea typeface="+mn-ea"/>
                <a:cs typeface="Arial" pitchFamily="34" charset="0"/>
              </a:defRPr>
            </a:lvl5pPr>
            <a:lvl6pPr marL="2514390" indent="-228581" algn="l" defTabSz="91432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51" indent="-228581" algn="l" defTabSz="91432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13" indent="-228581" algn="l" defTabSz="91432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75" indent="-228581" algn="l" defTabSz="91432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000" b="1" dirty="0" smtClean="0">
                <a:latin typeface="Arial Black" panose="020B0A04020102020204" pitchFamily="34" charset="0"/>
                <a:ea typeface="Arial Unicode MS" panose="020B0604020202020204" pitchFamily="34" charset="-128"/>
                <a:cs typeface="Arial Unicode MS" panose="020B0604020202020204" pitchFamily="34" charset="-128"/>
              </a:rPr>
              <a:t>Program Overview</a:t>
            </a:r>
            <a:endParaRPr lang="en-US" sz="2000" b="1" dirty="0">
              <a:latin typeface="Arial Black" panose="020B0A04020102020204" pitchFamily="34" charset="0"/>
              <a:ea typeface="Arial Unicode MS" panose="020B0604020202020204" pitchFamily="34" charset="-128"/>
              <a:cs typeface="Arial Unicode MS" panose="020B0604020202020204" pitchFamily="34" charset="-128"/>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2582" y="3138152"/>
            <a:ext cx="2468880" cy="1242037"/>
          </a:xfrm>
          <a:prstGeom prst="roundRect">
            <a:avLst>
              <a:gd name="adj" fmla="val 16667"/>
            </a:avLst>
          </a:prstGeom>
          <a:ln>
            <a:noFill/>
          </a:ln>
          <a:effectLst>
            <a:softEdge rad="0"/>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3944" y="4970616"/>
            <a:ext cx="2468880" cy="1242036"/>
          </a:xfrm>
          <a:prstGeom prst="roundRect">
            <a:avLst>
              <a:gd name="adj" fmla="val 16667"/>
            </a:avLst>
          </a:prstGeom>
          <a:ln>
            <a:noFill/>
          </a:ln>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61104" y="1395582"/>
            <a:ext cx="2194560" cy="1152143"/>
          </a:xfrm>
          <a:prstGeom prst="rect">
            <a:avLst/>
          </a:prstGeom>
        </p:spPr>
      </p:pic>
    </p:spTree>
    <p:extLst>
      <p:ext uri="{BB962C8B-B14F-4D97-AF65-F5344CB8AC3E}">
        <p14:creationId xmlns:p14="http://schemas.microsoft.com/office/powerpoint/2010/main" val="390377302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387455"/>
            <a:ext cx="8248650" cy="458579"/>
          </a:xfrm>
        </p:spPr>
        <p:txBody>
          <a:bodyPr/>
          <a:lstStyle/>
          <a:p>
            <a:r>
              <a:rPr lang="en-GB" sz="2800" dirty="0" smtClean="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rPr>
              <a:t>MAZDA MINNEAPOLIS DJ ENDORSEMENT</a:t>
            </a:r>
            <a:endParaRPr lang="en-GB" sz="2800" dirty="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 name="Content Placeholder 2"/>
          <p:cNvSpPr>
            <a:spLocks noGrp="1"/>
          </p:cNvSpPr>
          <p:nvPr>
            <p:ph idx="4294967295"/>
          </p:nvPr>
        </p:nvSpPr>
        <p:spPr>
          <a:xfrm>
            <a:off x="457199" y="1305690"/>
            <a:ext cx="5930014" cy="2885310"/>
          </a:xfrm>
        </p:spPr>
        <p:txBody>
          <a:bodyPr>
            <a:normAutofit/>
          </a:bodyPr>
          <a:lstStyle/>
          <a:p>
            <a:r>
              <a:rPr lang="en-US" sz="1900" dirty="0">
                <a:latin typeface="Arial Unicode MS" panose="020B0604020202020204" pitchFamily="34" charset="-128"/>
                <a:ea typeface="Arial Unicode MS" panose="020B0604020202020204" pitchFamily="34" charset="-128"/>
                <a:cs typeface="Arial Unicode MS" panose="020B0604020202020204" pitchFamily="34" charset="-128"/>
              </a:rPr>
              <a:t>We gave each of the DJ’s a brand new Mazda to drive for six weeks.  Each day they talked LIVE about their Mazda experience and </a:t>
            </a:r>
            <a:r>
              <a:rPr lang="en-US" sz="1900" dirty="0" smtClean="0">
                <a:latin typeface="Arial Unicode MS" panose="020B0604020202020204" pitchFamily="34" charset="-128"/>
                <a:ea typeface="Arial Unicode MS" panose="020B0604020202020204" pitchFamily="34" charset="-128"/>
                <a:cs typeface="Arial Unicode MS" panose="020B0604020202020204" pitchFamily="34" charset="-128"/>
              </a:rPr>
              <a:t>Minnesota State Fair</a:t>
            </a:r>
            <a:endParaRPr lang="en-US" sz="1900" dirty="0">
              <a:latin typeface="Arial Unicode MS" panose="020B0604020202020204" pitchFamily="34" charset="-128"/>
              <a:ea typeface="Arial Unicode MS" panose="020B0604020202020204" pitchFamily="34" charset="-128"/>
              <a:cs typeface="Arial Unicode MS" panose="020B0604020202020204" pitchFamily="34" charset="-128"/>
            </a:endParaRPr>
          </a:p>
          <a:p>
            <a:r>
              <a:rPr lang="en-US" sz="1900" dirty="0">
                <a:latin typeface="Arial Unicode MS" panose="020B0604020202020204" pitchFamily="34" charset="-128"/>
                <a:ea typeface="Arial Unicode MS" panose="020B0604020202020204" pitchFamily="34" charset="-128"/>
                <a:cs typeface="Arial Unicode MS" panose="020B0604020202020204" pitchFamily="34" charset="-128"/>
              </a:rPr>
              <a:t>We matched the </a:t>
            </a:r>
            <a:r>
              <a:rPr lang="en-US" sz="1900" dirty="0" smtClean="0">
                <a:latin typeface="Arial Unicode MS" panose="020B0604020202020204" pitchFamily="34" charset="-128"/>
                <a:ea typeface="Arial Unicode MS" panose="020B0604020202020204" pitchFamily="34" charset="-128"/>
                <a:cs typeface="Arial Unicode MS" panose="020B0604020202020204" pitchFamily="34" charset="-128"/>
              </a:rPr>
              <a:t>Mazda vehicle that would fit best with the DJ’s lifestyle. </a:t>
            </a:r>
          </a:p>
          <a:p>
            <a:pPr lvl="1"/>
            <a:r>
              <a:rPr lang="en-US" sz="1700" dirty="0" smtClean="0">
                <a:latin typeface="Arial Unicode MS" panose="020B0604020202020204" pitchFamily="34" charset="-128"/>
                <a:ea typeface="Arial Unicode MS" panose="020B0604020202020204" pitchFamily="34" charset="-128"/>
                <a:cs typeface="Arial Unicode MS" panose="020B0604020202020204" pitchFamily="34" charset="-128"/>
              </a:rPr>
              <a:t>Muss from KEEY-FM drove a 2016 CX-5 </a:t>
            </a:r>
          </a:p>
          <a:p>
            <a:pPr lvl="1"/>
            <a:r>
              <a:rPr lang="en-US" sz="1700" dirty="0" smtClean="0">
                <a:latin typeface="Arial Unicode MS" panose="020B0604020202020204" pitchFamily="34" charset="-128"/>
                <a:ea typeface="Arial Unicode MS" panose="020B0604020202020204" pitchFamily="34" charset="-128"/>
                <a:cs typeface="Arial Unicode MS" panose="020B0604020202020204" pitchFamily="34" charset="-128"/>
              </a:rPr>
              <a:t>Paul Allen from KFXN-FM drove a 2016 Mazda6</a:t>
            </a:r>
          </a:p>
          <a:p>
            <a:pPr lvl="1"/>
            <a:r>
              <a:rPr lang="en-US" sz="1700" dirty="0" smtClean="0">
                <a:latin typeface="Arial Unicode MS" panose="020B0604020202020204" pitchFamily="34" charset="-128"/>
                <a:ea typeface="Arial Unicode MS" panose="020B0604020202020204" pitchFamily="34" charset="-128"/>
                <a:cs typeface="Arial Unicode MS" panose="020B0604020202020204" pitchFamily="34" charset="-128"/>
              </a:rPr>
              <a:t>Fish from KSTP-FM drove a 2016 Mazda3</a:t>
            </a:r>
          </a:p>
          <a:p>
            <a:pPr lvl="1"/>
            <a:endParaRPr lang="en-US" sz="170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0" name="Text Placeholder 5"/>
          <p:cNvSpPr txBox="1">
            <a:spLocks/>
          </p:cNvSpPr>
          <p:nvPr/>
        </p:nvSpPr>
        <p:spPr>
          <a:xfrm>
            <a:off x="380999" y="832512"/>
            <a:ext cx="5132697" cy="381000"/>
          </a:xfrm>
          <a:prstGeom prst="rect">
            <a:avLst/>
          </a:prstGeom>
        </p:spPr>
        <p:txBody>
          <a:bodyPr vert="horz" lIns="91432" tIns="45716" rIns="91432" bIns="45716" rtlCol="0">
            <a:noAutofit/>
          </a:bodyPr>
          <a:lstStyle>
            <a:lvl1pPr marL="342871" indent="-342871" algn="l" defTabSz="914324" rtl="0" eaLnBrk="1" latinLnBrk="0" hangingPunct="1">
              <a:lnSpc>
                <a:spcPct val="85000"/>
              </a:lnSpc>
              <a:spcBef>
                <a:spcPts val="800"/>
              </a:spcBef>
              <a:buFont typeface="Arial" pitchFamily="34" charset="0"/>
              <a:buChar char="•"/>
              <a:defRPr sz="1700" kern="1200">
                <a:solidFill>
                  <a:srgbClr val="3B3B3B"/>
                </a:solidFill>
                <a:latin typeface="+mn-lt"/>
                <a:ea typeface="+mn-ea"/>
                <a:cs typeface="Arial" pitchFamily="34" charset="0"/>
              </a:defRPr>
            </a:lvl1pPr>
            <a:lvl2pPr marL="742888" indent="-285726" algn="l" defTabSz="914324" rtl="0" eaLnBrk="1" latinLnBrk="0" hangingPunct="1">
              <a:lnSpc>
                <a:spcPct val="85000"/>
              </a:lnSpc>
              <a:spcBef>
                <a:spcPts val="800"/>
              </a:spcBef>
              <a:buFont typeface="Arial" pitchFamily="34" charset="0"/>
              <a:buChar char="–"/>
              <a:defRPr sz="1700" kern="1200">
                <a:solidFill>
                  <a:srgbClr val="3B3B3B"/>
                </a:solidFill>
                <a:latin typeface="+mn-lt"/>
                <a:ea typeface="+mn-ea"/>
                <a:cs typeface="Arial" pitchFamily="34" charset="0"/>
              </a:defRPr>
            </a:lvl2pPr>
            <a:lvl3pPr marL="1142904" indent="-228581" algn="l" defTabSz="914324" rtl="0" eaLnBrk="1" latinLnBrk="0" hangingPunct="1">
              <a:lnSpc>
                <a:spcPct val="85000"/>
              </a:lnSpc>
              <a:spcBef>
                <a:spcPts val="800"/>
              </a:spcBef>
              <a:buFont typeface="Arial" pitchFamily="34" charset="0"/>
              <a:buChar char="•"/>
              <a:defRPr sz="1700" kern="1200">
                <a:solidFill>
                  <a:srgbClr val="3B3B3B"/>
                </a:solidFill>
                <a:latin typeface="+mn-lt"/>
                <a:ea typeface="+mn-ea"/>
                <a:cs typeface="Arial" pitchFamily="34" charset="0"/>
              </a:defRPr>
            </a:lvl3pPr>
            <a:lvl4pPr marL="1600066" indent="-228581" algn="l" defTabSz="914324" rtl="0" eaLnBrk="1" latinLnBrk="0" hangingPunct="1">
              <a:lnSpc>
                <a:spcPct val="85000"/>
              </a:lnSpc>
              <a:spcBef>
                <a:spcPts val="800"/>
              </a:spcBef>
              <a:buFont typeface="Arial" pitchFamily="34" charset="0"/>
              <a:buChar char="–"/>
              <a:defRPr sz="1700" kern="1200">
                <a:solidFill>
                  <a:srgbClr val="3B3B3B"/>
                </a:solidFill>
                <a:latin typeface="+mn-lt"/>
                <a:ea typeface="+mn-ea"/>
                <a:cs typeface="Arial" pitchFamily="34" charset="0"/>
              </a:defRPr>
            </a:lvl4pPr>
            <a:lvl5pPr marL="2057228" indent="-228581" algn="l" defTabSz="914324" rtl="0" eaLnBrk="1" latinLnBrk="0" hangingPunct="1">
              <a:lnSpc>
                <a:spcPct val="85000"/>
              </a:lnSpc>
              <a:spcBef>
                <a:spcPts val="800"/>
              </a:spcBef>
              <a:buFont typeface="Arial" pitchFamily="34" charset="0"/>
              <a:buChar char="»"/>
              <a:defRPr sz="1700" kern="1200">
                <a:solidFill>
                  <a:srgbClr val="3B3B3B"/>
                </a:solidFill>
                <a:latin typeface="+mn-lt"/>
                <a:ea typeface="+mn-ea"/>
                <a:cs typeface="Arial" pitchFamily="34" charset="0"/>
              </a:defRPr>
            </a:lvl5pPr>
            <a:lvl6pPr marL="2514390" indent="-228581" algn="l" defTabSz="91432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51" indent="-228581" algn="l" defTabSz="91432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13" indent="-228581" algn="l" defTabSz="91432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75" indent="-228581" algn="l" defTabSz="91432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000" b="1" dirty="0" smtClean="0">
                <a:latin typeface="Arial Black" panose="020B0A04020102020204" pitchFamily="34" charset="0"/>
                <a:ea typeface="Arial Unicode MS" panose="020B0604020202020204" pitchFamily="34" charset="-128"/>
                <a:cs typeface="Arial Unicode MS" panose="020B0604020202020204" pitchFamily="34" charset="-128"/>
              </a:rPr>
              <a:t>Program Overview</a:t>
            </a:r>
            <a:endParaRPr lang="en-US" sz="2000" b="1" dirty="0">
              <a:latin typeface="Arial Black" panose="020B0A04020102020204" pitchFamily="34" charset="0"/>
              <a:ea typeface="Arial Unicode MS" panose="020B0604020202020204" pitchFamily="34" charset="-128"/>
              <a:cs typeface="Arial Unicode MS" panose="020B0604020202020204" pitchFamily="34" charset="-128"/>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6469" y="984025"/>
            <a:ext cx="2490086" cy="14264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1444" y="2676451"/>
            <a:ext cx="2487168" cy="16516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81587" y="4594049"/>
            <a:ext cx="2576932" cy="17373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p:cNvPicPr>
            <a:picLocks noChangeAspect="1"/>
          </p:cNvPicPr>
          <p:nvPr/>
        </p:nvPicPr>
        <p:blipFill>
          <a:blip r:embed="rId6"/>
          <a:stretch>
            <a:fillRect/>
          </a:stretch>
        </p:blipFill>
        <p:spPr>
          <a:xfrm rot="951363">
            <a:off x="4651956" y="4393423"/>
            <a:ext cx="1379440" cy="20116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Picture 12"/>
          <p:cNvPicPr>
            <a:picLocks noChangeAspect="1"/>
          </p:cNvPicPr>
          <p:nvPr/>
        </p:nvPicPr>
        <p:blipFill>
          <a:blip r:embed="rId7"/>
          <a:stretch>
            <a:fillRect/>
          </a:stretch>
        </p:blipFill>
        <p:spPr>
          <a:xfrm>
            <a:off x="2663425" y="4277599"/>
            <a:ext cx="1568196" cy="19202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Picture 13"/>
          <p:cNvPicPr>
            <a:picLocks noChangeAspect="1"/>
          </p:cNvPicPr>
          <p:nvPr/>
        </p:nvPicPr>
        <p:blipFill>
          <a:blip r:embed="rId8"/>
          <a:stretch>
            <a:fillRect/>
          </a:stretch>
        </p:blipFill>
        <p:spPr>
          <a:xfrm rot="20876376">
            <a:off x="537876" y="4484864"/>
            <a:ext cx="1828800" cy="1828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0801689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387455"/>
            <a:ext cx="8248650" cy="458579"/>
          </a:xfrm>
        </p:spPr>
        <p:txBody>
          <a:bodyPr/>
          <a:lstStyle/>
          <a:p>
            <a:r>
              <a:rPr lang="en-GB" sz="2800" dirty="0" smtClean="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rPr>
              <a:t>MAZDA MINNEAPOLIS DJ ENDORSEMENT</a:t>
            </a:r>
            <a:endParaRPr lang="en-GB" sz="2800" dirty="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 name="Content Placeholder 2"/>
          <p:cNvSpPr>
            <a:spLocks noGrp="1"/>
          </p:cNvSpPr>
          <p:nvPr>
            <p:ph idx="4294967295"/>
          </p:nvPr>
        </p:nvSpPr>
        <p:spPr>
          <a:xfrm>
            <a:off x="457199" y="1258316"/>
            <a:ext cx="5791201" cy="4906962"/>
          </a:xfrm>
        </p:spPr>
        <p:txBody>
          <a:bodyPr>
            <a:normAutofit/>
          </a:bodyPr>
          <a:lstStyle/>
          <a:p>
            <a:r>
              <a:rPr lang="en-GB" sz="1800" dirty="0" smtClean="0">
                <a:latin typeface="Arial Unicode MS" panose="020B0604020202020204" pitchFamily="34" charset="-128"/>
                <a:ea typeface="Arial Unicode MS" panose="020B0604020202020204" pitchFamily="34" charset="-128"/>
                <a:cs typeface="Arial Unicode MS" panose="020B0604020202020204" pitchFamily="34" charset="-128"/>
              </a:rPr>
              <a:t>In addition to Daily DJ Endorsements each week, additional elements were added to make it a multi-media program</a:t>
            </a:r>
          </a:p>
          <a:p>
            <a:pPr lvl="1"/>
            <a:r>
              <a:rPr lang="en-GB" dirty="0" smtClean="0">
                <a:latin typeface="Arial Unicode MS" panose="020B0604020202020204" pitchFamily="34" charset="-128"/>
                <a:ea typeface="Arial Unicode MS" panose="020B0604020202020204" pitchFamily="34" charset="-128"/>
                <a:cs typeface="Arial Unicode MS" panose="020B0604020202020204" pitchFamily="34" charset="-128"/>
              </a:rPr>
              <a:t>Peel-back ads and naming rights to the </a:t>
            </a:r>
            <a:r>
              <a:rPr lang="en-GB" dirty="0" err="1" smtClean="0">
                <a:latin typeface="Arial Unicode MS" panose="020B0604020202020204" pitchFamily="34" charset="-128"/>
                <a:ea typeface="Arial Unicode MS" panose="020B0604020202020204" pitchFamily="34" charset="-128"/>
                <a:cs typeface="Arial Unicode MS" panose="020B0604020202020204" pitchFamily="34" charset="-128"/>
              </a:rPr>
              <a:t>iHeartRadio</a:t>
            </a:r>
            <a:r>
              <a:rPr lang="en-GB" dirty="0" smtClean="0">
                <a:latin typeface="Arial Unicode MS" panose="020B0604020202020204" pitchFamily="34" charset="-128"/>
                <a:ea typeface="Arial Unicode MS" panose="020B0604020202020204" pitchFamily="34" charset="-128"/>
                <a:cs typeface="Arial Unicode MS" panose="020B0604020202020204" pitchFamily="34" charset="-128"/>
              </a:rPr>
              <a:t> station ALT 93.3</a:t>
            </a:r>
            <a:endParaRPr lang="en-GB" dirty="0">
              <a:latin typeface="Arial Unicode MS" panose="020B0604020202020204" pitchFamily="34" charset="-128"/>
              <a:ea typeface="Arial Unicode MS" panose="020B0604020202020204" pitchFamily="34" charset="-128"/>
              <a:cs typeface="Arial Unicode MS" panose="020B0604020202020204" pitchFamily="34" charset="-128"/>
            </a:endParaRPr>
          </a:p>
          <a:p>
            <a:pPr lvl="1"/>
            <a:r>
              <a:rPr lang="en-GB" dirty="0">
                <a:latin typeface="Arial Unicode MS" panose="020B0604020202020204" pitchFamily="34" charset="-128"/>
                <a:ea typeface="Arial Unicode MS" panose="020B0604020202020204" pitchFamily="34" charset="-128"/>
                <a:cs typeface="Arial Unicode MS" panose="020B0604020202020204" pitchFamily="34" charset="-128"/>
              </a:rPr>
              <a:t>Social media via DJ Facebook </a:t>
            </a:r>
            <a:r>
              <a:rPr lang="en-GB" dirty="0" smtClean="0">
                <a:latin typeface="Arial Unicode MS" panose="020B0604020202020204" pitchFamily="34" charset="-128"/>
                <a:ea typeface="Arial Unicode MS" panose="020B0604020202020204" pitchFamily="34" charset="-128"/>
                <a:cs typeface="Arial Unicode MS" panose="020B0604020202020204" pitchFamily="34" charset="-128"/>
              </a:rPr>
              <a:t>Posts and Tweets</a:t>
            </a:r>
          </a:p>
          <a:p>
            <a:pPr lvl="1"/>
            <a:r>
              <a:rPr lang="en-US" dirty="0" smtClean="0">
                <a:latin typeface="Arial Unicode MS" panose="020B0604020202020204" pitchFamily="34" charset="-128"/>
                <a:ea typeface="Arial Unicode MS" panose="020B0604020202020204" pitchFamily="34" charset="-128"/>
                <a:cs typeface="Arial Unicode MS" panose="020B0604020202020204" pitchFamily="34" charset="-128"/>
              </a:rPr>
              <a:t>Six appearances by each station at each of the Twin Cities Area Mazda dealers</a:t>
            </a:r>
          </a:p>
          <a:p>
            <a:pPr lvl="1"/>
            <a:r>
              <a:rPr lang="en-US" dirty="0" smtClean="0">
                <a:latin typeface="Arial Unicode MS" panose="020B0604020202020204" pitchFamily="34" charset="-128"/>
                <a:ea typeface="Arial Unicode MS" panose="020B0604020202020204" pitchFamily="34" charset="-128"/>
                <a:cs typeface="Arial Unicode MS" panose="020B0604020202020204" pitchFamily="34" charset="-128"/>
              </a:rPr>
              <a:t>Appearance by KSTP-FM at the Mazda booth at the Minnesota State Fair</a:t>
            </a:r>
          </a:p>
        </p:txBody>
      </p:sp>
      <p:sp>
        <p:nvSpPr>
          <p:cNvPr id="9" name="Text Placeholder 5"/>
          <p:cNvSpPr txBox="1">
            <a:spLocks/>
          </p:cNvSpPr>
          <p:nvPr/>
        </p:nvSpPr>
        <p:spPr>
          <a:xfrm>
            <a:off x="381000" y="832512"/>
            <a:ext cx="5132697" cy="381000"/>
          </a:xfrm>
          <a:prstGeom prst="rect">
            <a:avLst/>
          </a:prstGeom>
        </p:spPr>
        <p:txBody>
          <a:bodyPr vert="horz" lIns="91432" tIns="45716" rIns="91432" bIns="45716" rtlCol="0">
            <a:noAutofit/>
          </a:bodyPr>
          <a:lstStyle>
            <a:lvl1pPr marL="342871" indent="-342871" algn="l" defTabSz="914324" rtl="0" eaLnBrk="1" latinLnBrk="0" hangingPunct="1">
              <a:lnSpc>
                <a:spcPct val="85000"/>
              </a:lnSpc>
              <a:spcBef>
                <a:spcPts val="800"/>
              </a:spcBef>
              <a:buFont typeface="Arial" pitchFamily="34" charset="0"/>
              <a:buChar char="•"/>
              <a:defRPr sz="1700" kern="1200">
                <a:solidFill>
                  <a:srgbClr val="3B3B3B"/>
                </a:solidFill>
                <a:latin typeface="+mn-lt"/>
                <a:ea typeface="+mn-ea"/>
                <a:cs typeface="Arial" pitchFamily="34" charset="0"/>
              </a:defRPr>
            </a:lvl1pPr>
            <a:lvl2pPr marL="742888" indent="-285726" algn="l" defTabSz="914324" rtl="0" eaLnBrk="1" latinLnBrk="0" hangingPunct="1">
              <a:lnSpc>
                <a:spcPct val="85000"/>
              </a:lnSpc>
              <a:spcBef>
                <a:spcPts val="800"/>
              </a:spcBef>
              <a:buFont typeface="Arial" pitchFamily="34" charset="0"/>
              <a:buChar char="–"/>
              <a:defRPr sz="1700" kern="1200">
                <a:solidFill>
                  <a:srgbClr val="3B3B3B"/>
                </a:solidFill>
                <a:latin typeface="+mn-lt"/>
                <a:ea typeface="+mn-ea"/>
                <a:cs typeface="Arial" pitchFamily="34" charset="0"/>
              </a:defRPr>
            </a:lvl2pPr>
            <a:lvl3pPr marL="1142904" indent="-228581" algn="l" defTabSz="914324" rtl="0" eaLnBrk="1" latinLnBrk="0" hangingPunct="1">
              <a:lnSpc>
                <a:spcPct val="85000"/>
              </a:lnSpc>
              <a:spcBef>
                <a:spcPts val="800"/>
              </a:spcBef>
              <a:buFont typeface="Arial" pitchFamily="34" charset="0"/>
              <a:buChar char="•"/>
              <a:defRPr sz="1700" kern="1200">
                <a:solidFill>
                  <a:srgbClr val="3B3B3B"/>
                </a:solidFill>
                <a:latin typeface="+mn-lt"/>
                <a:ea typeface="+mn-ea"/>
                <a:cs typeface="Arial" pitchFamily="34" charset="0"/>
              </a:defRPr>
            </a:lvl3pPr>
            <a:lvl4pPr marL="1600066" indent="-228581" algn="l" defTabSz="914324" rtl="0" eaLnBrk="1" latinLnBrk="0" hangingPunct="1">
              <a:lnSpc>
                <a:spcPct val="85000"/>
              </a:lnSpc>
              <a:spcBef>
                <a:spcPts val="800"/>
              </a:spcBef>
              <a:buFont typeface="Arial" pitchFamily="34" charset="0"/>
              <a:buChar char="–"/>
              <a:defRPr sz="1700" kern="1200">
                <a:solidFill>
                  <a:srgbClr val="3B3B3B"/>
                </a:solidFill>
                <a:latin typeface="+mn-lt"/>
                <a:ea typeface="+mn-ea"/>
                <a:cs typeface="Arial" pitchFamily="34" charset="0"/>
              </a:defRPr>
            </a:lvl4pPr>
            <a:lvl5pPr marL="2057228" indent="-228581" algn="l" defTabSz="914324" rtl="0" eaLnBrk="1" latinLnBrk="0" hangingPunct="1">
              <a:lnSpc>
                <a:spcPct val="85000"/>
              </a:lnSpc>
              <a:spcBef>
                <a:spcPts val="800"/>
              </a:spcBef>
              <a:buFont typeface="Arial" pitchFamily="34" charset="0"/>
              <a:buChar char="»"/>
              <a:defRPr sz="1700" kern="1200">
                <a:solidFill>
                  <a:srgbClr val="3B3B3B"/>
                </a:solidFill>
                <a:latin typeface="+mn-lt"/>
                <a:ea typeface="+mn-ea"/>
                <a:cs typeface="Arial" pitchFamily="34" charset="0"/>
              </a:defRPr>
            </a:lvl5pPr>
            <a:lvl6pPr marL="2514390" indent="-228581" algn="l" defTabSz="91432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51" indent="-228581" algn="l" defTabSz="91432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13" indent="-228581" algn="l" defTabSz="91432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75" indent="-228581" algn="l" defTabSz="91432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000" b="1" dirty="0" smtClean="0">
                <a:latin typeface="Arial Black" panose="020B0A04020102020204" pitchFamily="34" charset="0"/>
              </a:rPr>
              <a:t>Program Overview</a:t>
            </a:r>
            <a:endParaRPr lang="en-US" sz="2000" b="1" dirty="0">
              <a:latin typeface="Arial Black" panose="020B0A04020102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8400" y="1023012"/>
            <a:ext cx="2370786" cy="177809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933815">
            <a:off x="426075" y="4241992"/>
            <a:ext cx="1649081" cy="21987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t="9016" b="5199"/>
          <a:stretch/>
        </p:blipFill>
        <p:spPr>
          <a:xfrm>
            <a:off x="6011864" y="2955004"/>
            <a:ext cx="2843858" cy="1371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486486">
            <a:off x="4699182" y="4308216"/>
            <a:ext cx="1886611" cy="2004330"/>
          </a:xfrm>
          <a:prstGeom prst="rect">
            <a:avLst/>
          </a:prstGeom>
        </p:spPr>
      </p:pic>
      <p:pic>
        <p:nvPicPr>
          <p:cNvPr id="10" name="Picture 9"/>
          <p:cNvPicPr>
            <a:picLocks noChangeAspect="1"/>
          </p:cNvPicPr>
          <p:nvPr/>
        </p:nvPicPr>
        <p:blipFill rotWithShape="1">
          <a:blip r:embed="rId7">
            <a:extLst>
              <a:ext uri="{28A0092B-C50C-407E-A947-70E740481C1C}">
                <a14:useLocalDpi xmlns:a14="http://schemas.microsoft.com/office/drawing/2010/main" val="0"/>
              </a:ext>
            </a:extLst>
          </a:blip>
          <a:srcRect l="26158" t="8742" r="27150" b="11122"/>
          <a:stretch/>
        </p:blipFill>
        <p:spPr>
          <a:xfrm>
            <a:off x="2282169" y="4177566"/>
            <a:ext cx="2274364" cy="2194560"/>
          </a:xfrm>
          <a:prstGeom prst="rect">
            <a:avLst/>
          </a:prstGeom>
        </p:spPr>
      </p:pic>
      <p:pic>
        <p:nvPicPr>
          <p:cNvPr id="11" name="Picture 10"/>
          <p:cNvPicPr>
            <a:picLocks noChangeAspect="1"/>
          </p:cNvPicPr>
          <p:nvPr/>
        </p:nvPicPr>
        <p:blipFill rotWithShape="1">
          <a:blip r:embed="rId8">
            <a:extLst>
              <a:ext uri="{28A0092B-C50C-407E-A947-70E740481C1C}">
                <a14:useLocalDpi xmlns:a14="http://schemas.microsoft.com/office/drawing/2010/main" val="0"/>
              </a:ext>
            </a:extLst>
          </a:blip>
          <a:srcRect l="32865" t="13473" r="30089" b="5132"/>
          <a:stretch/>
        </p:blipFill>
        <p:spPr>
          <a:xfrm>
            <a:off x="6945081" y="4436271"/>
            <a:ext cx="1554478" cy="1920240"/>
          </a:xfrm>
          <a:prstGeom prst="rect">
            <a:avLst/>
          </a:prstGeom>
        </p:spPr>
      </p:pic>
    </p:spTree>
    <p:extLst>
      <p:ext uri="{BB962C8B-B14F-4D97-AF65-F5344CB8AC3E}">
        <p14:creationId xmlns:p14="http://schemas.microsoft.com/office/powerpoint/2010/main" val="13997306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381000"/>
            <a:ext cx="8172450" cy="471488"/>
          </a:xfrm>
        </p:spPr>
        <p:txBody>
          <a:bodyPr/>
          <a:lstStyle/>
          <a:p>
            <a:r>
              <a:rPr lang="en-GB" sz="2800" dirty="0" smtClean="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rPr>
              <a:t>MAZDA MINNEAPOLIS </a:t>
            </a:r>
            <a:r>
              <a:rPr lang="en-GB" sz="2800" dirty="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rPr>
              <a:t>DJ </a:t>
            </a:r>
            <a:r>
              <a:rPr lang="en-GB" sz="2800" dirty="0" smtClean="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rPr>
              <a:t>ENDORSEMENT</a:t>
            </a:r>
            <a:endParaRPr lang="en-GB" sz="2800" dirty="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 name="Content Placeholder 2"/>
          <p:cNvSpPr>
            <a:spLocks noGrp="1"/>
          </p:cNvSpPr>
          <p:nvPr>
            <p:ph idx="4294967295"/>
          </p:nvPr>
        </p:nvSpPr>
        <p:spPr>
          <a:xfrm>
            <a:off x="457200" y="1304438"/>
            <a:ext cx="8172450" cy="2191616"/>
          </a:xfrm>
        </p:spPr>
        <p:txBody>
          <a:bodyPr>
            <a:normAutofit/>
          </a:bodyPr>
          <a:lstStyle/>
          <a:p>
            <a:r>
              <a:rPr lang="en-GB" sz="2000" dirty="0" smtClean="0">
                <a:latin typeface="Arial Unicode MS" panose="020B0604020202020204" pitchFamily="34" charset="-128"/>
                <a:ea typeface="Arial Unicode MS" panose="020B0604020202020204" pitchFamily="34" charset="-128"/>
                <a:cs typeface="Arial Unicode MS" panose="020B0604020202020204" pitchFamily="34" charset="-128"/>
              </a:rPr>
              <a:t>We chose highly visible DJ’s from the top stations in Minneapolis</a:t>
            </a:r>
            <a:endParaRPr lang="en-GB" dirty="0" smtClean="0">
              <a:latin typeface="Arial Unicode MS" panose="020B0604020202020204" pitchFamily="34" charset="-128"/>
              <a:ea typeface="Arial Unicode MS" panose="020B0604020202020204" pitchFamily="34" charset="-128"/>
              <a:cs typeface="Arial Unicode MS" panose="020B0604020202020204" pitchFamily="34" charset="-128"/>
            </a:endParaRPr>
          </a:p>
          <a:p>
            <a:pPr lvl="2"/>
            <a:r>
              <a:rPr lang="en-GB" sz="1600" dirty="0" smtClean="0">
                <a:latin typeface="Arial Unicode MS" panose="020B0604020202020204" pitchFamily="34" charset="-128"/>
                <a:ea typeface="Arial Unicode MS" panose="020B0604020202020204" pitchFamily="34" charset="-128"/>
                <a:cs typeface="Arial Unicode MS" panose="020B0604020202020204" pitchFamily="34" charset="-128"/>
              </a:rPr>
              <a:t>Muss from the top Country station in Minneapolis – KEEY-FM </a:t>
            </a:r>
          </a:p>
          <a:p>
            <a:pPr lvl="2"/>
            <a:r>
              <a:rPr lang="en-US" sz="1600" dirty="0" smtClean="0">
                <a:latin typeface="Arial Unicode MS" panose="020B0604020202020204" pitchFamily="34" charset="-128"/>
                <a:ea typeface="Arial Unicode MS" panose="020B0604020202020204" pitchFamily="34" charset="-128"/>
                <a:cs typeface="Arial Unicode MS" panose="020B0604020202020204" pitchFamily="34" charset="-128"/>
              </a:rPr>
              <a:t>Paul Allen from the #1 rated Midday show in the market – KFXN-FM</a:t>
            </a:r>
          </a:p>
          <a:p>
            <a:pPr lvl="2"/>
            <a:r>
              <a:rPr lang="en-US" sz="1600" dirty="0" smtClean="0">
                <a:latin typeface="Arial Unicode MS" panose="020B0604020202020204" pitchFamily="34" charset="-128"/>
                <a:ea typeface="Arial Unicode MS" panose="020B0604020202020204" pitchFamily="34" charset="-128"/>
                <a:cs typeface="Arial Unicode MS" panose="020B0604020202020204" pitchFamily="34" charset="-128"/>
              </a:rPr>
              <a:t>Fish from the KS95 Morning show on the #2 station – KSTP-FM</a:t>
            </a:r>
            <a:endParaRPr lang="en-GB" sz="1600" dirty="0" smtClean="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0" name="Text Placeholder 5"/>
          <p:cNvSpPr txBox="1">
            <a:spLocks/>
          </p:cNvSpPr>
          <p:nvPr/>
        </p:nvSpPr>
        <p:spPr>
          <a:xfrm>
            <a:off x="380139" y="884814"/>
            <a:ext cx="5418161" cy="381000"/>
          </a:xfrm>
          <a:prstGeom prst="rect">
            <a:avLst/>
          </a:prstGeom>
        </p:spPr>
        <p:txBody>
          <a:bodyPr vert="horz" lIns="91432" tIns="45716" rIns="91432" bIns="45716" rtlCol="0">
            <a:noAutofit/>
          </a:bodyPr>
          <a:lstStyle>
            <a:lvl1pPr marL="342871" indent="-342871" algn="l" defTabSz="914324" rtl="0" eaLnBrk="1" latinLnBrk="0" hangingPunct="1">
              <a:lnSpc>
                <a:spcPct val="85000"/>
              </a:lnSpc>
              <a:spcBef>
                <a:spcPts val="800"/>
              </a:spcBef>
              <a:buFont typeface="Arial" pitchFamily="34" charset="0"/>
              <a:buChar char="•"/>
              <a:defRPr sz="1700" kern="1200">
                <a:solidFill>
                  <a:srgbClr val="3B3B3B"/>
                </a:solidFill>
                <a:latin typeface="+mn-lt"/>
                <a:ea typeface="+mn-ea"/>
                <a:cs typeface="Arial" pitchFamily="34" charset="0"/>
              </a:defRPr>
            </a:lvl1pPr>
            <a:lvl2pPr marL="742888" indent="-285726" algn="l" defTabSz="914324" rtl="0" eaLnBrk="1" latinLnBrk="0" hangingPunct="1">
              <a:lnSpc>
                <a:spcPct val="85000"/>
              </a:lnSpc>
              <a:spcBef>
                <a:spcPts val="800"/>
              </a:spcBef>
              <a:buFont typeface="Arial" pitchFamily="34" charset="0"/>
              <a:buChar char="–"/>
              <a:defRPr sz="1700" kern="1200">
                <a:solidFill>
                  <a:srgbClr val="3B3B3B"/>
                </a:solidFill>
                <a:latin typeface="+mn-lt"/>
                <a:ea typeface="+mn-ea"/>
                <a:cs typeface="Arial" pitchFamily="34" charset="0"/>
              </a:defRPr>
            </a:lvl2pPr>
            <a:lvl3pPr marL="1142904" indent="-228581" algn="l" defTabSz="914324" rtl="0" eaLnBrk="1" latinLnBrk="0" hangingPunct="1">
              <a:lnSpc>
                <a:spcPct val="85000"/>
              </a:lnSpc>
              <a:spcBef>
                <a:spcPts val="800"/>
              </a:spcBef>
              <a:buFont typeface="Arial" pitchFamily="34" charset="0"/>
              <a:buChar char="•"/>
              <a:defRPr sz="1700" kern="1200">
                <a:solidFill>
                  <a:srgbClr val="3B3B3B"/>
                </a:solidFill>
                <a:latin typeface="+mn-lt"/>
                <a:ea typeface="+mn-ea"/>
                <a:cs typeface="Arial" pitchFamily="34" charset="0"/>
              </a:defRPr>
            </a:lvl3pPr>
            <a:lvl4pPr marL="1600066" indent="-228581" algn="l" defTabSz="914324" rtl="0" eaLnBrk="1" latinLnBrk="0" hangingPunct="1">
              <a:lnSpc>
                <a:spcPct val="85000"/>
              </a:lnSpc>
              <a:spcBef>
                <a:spcPts val="800"/>
              </a:spcBef>
              <a:buFont typeface="Arial" pitchFamily="34" charset="0"/>
              <a:buChar char="–"/>
              <a:defRPr sz="1700" kern="1200">
                <a:solidFill>
                  <a:srgbClr val="3B3B3B"/>
                </a:solidFill>
                <a:latin typeface="+mn-lt"/>
                <a:ea typeface="+mn-ea"/>
                <a:cs typeface="Arial" pitchFamily="34" charset="0"/>
              </a:defRPr>
            </a:lvl4pPr>
            <a:lvl5pPr marL="2057228" indent="-228581" algn="l" defTabSz="914324" rtl="0" eaLnBrk="1" latinLnBrk="0" hangingPunct="1">
              <a:lnSpc>
                <a:spcPct val="85000"/>
              </a:lnSpc>
              <a:spcBef>
                <a:spcPts val="800"/>
              </a:spcBef>
              <a:buFont typeface="Arial" pitchFamily="34" charset="0"/>
              <a:buChar char="»"/>
              <a:defRPr sz="1700" kern="1200">
                <a:solidFill>
                  <a:srgbClr val="3B3B3B"/>
                </a:solidFill>
                <a:latin typeface="+mn-lt"/>
                <a:ea typeface="+mn-ea"/>
                <a:cs typeface="Arial" pitchFamily="34" charset="0"/>
              </a:defRPr>
            </a:lvl5pPr>
            <a:lvl6pPr marL="2514390" indent="-228581" algn="l" defTabSz="91432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51" indent="-228581" algn="l" defTabSz="91432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13" indent="-228581" algn="l" defTabSz="91432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75" indent="-228581" algn="l" defTabSz="91432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000" b="1" dirty="0" smtClean="0">
                <a:latin typeface="Arial Black" panose="020B0A04020102020204" pitchFamily="34" charset="0"/>
              </a:rPr>
              <a:t>DJ Selection</a:t>
            </a:r>
            <a:endParaRPr lang="en-US" sz="2000" b="1" dirty="0">
              <a:latin typeface="Arial Black" panose="020B0A04020102020204" pitchFamily="34" charset="0"/>
            </a:endParaRPr>
          </a:p>
        </p:txBody>
      </p:sp>
      <p:sp>
        <p:nvSpPr>
          <p:cNvPr id="16" name="TextBox 15"/>
          <p:cNvSpPr txBox="1"/>
          <p:nvPr/>
        </p:nvSpPr>
        <p:spPr>
          <a:xfrm>
            <a:off x="978422" y="5486400"/>
            <a:ext cx="2110797" cy="818686"/>
          </a:xfrm>
          <a:prstGeom prst="rect">
            <a:avLst/>
          </a:prstGeom>
          <a:noFill/>
        </p:spPr>
        <p:txBody>
          <a:bodyPr wrap="square" rtlCol="0">
            <a:spAutoFit/>
          </a:bodyPr>
          <a:lstStyle/>
          <a:p>
            <a:pPr>
              <a:lnSpc>
                <a:spcPct val="120000"/>
              </a:lnSpc>
              <a:spcBef>
                <a:spcPts val="0"/>
              </a:spcBef>
            </a:pPr>
            <a:r>
              <a:rPr lang="en-US" sz="1600" b="1" dirty="0" smtClean="0">
                <a:latin typeface="Arial Unicode MS" panose="020B0604020202020204" pitchFamily="34" charset="-128"/>
                <a:ea typeface="Arial Unicode MS" panose="020B0604020202020204" pitchFamily="34" charset="-128"/>
                <a:cs typeface="Arial Unicode MS" panose="020B0604020202020204" pitchFamily="34" charset="-128"/>
              </a:rPr>
              <a:t>KEEY-FM (Country)</a:t>
            </a:r>
            <a:endParaRPr lang="en-US" sz="1600" b="1" dirty="0">
              <a:latin typeface="Arial Unicode MS" panose="020B0604020202020204" pitchFamily="34" charset="-128"/>
              <a:ea typeface="Arial Unicode MS" panose="020B0604020202020204" pitchFamily="34" charset="-128"/>
              <a:cs typeface="Arial Unicode MS" panose="020B0604020202020204" pitchFamily="34" charset="-128"/>
            </a:endParaRPr>
          </a:p>
          <a:p>
            <a:pPr>
              <a:spcBef>
                <a:spcPts val="0"/>
              </a:spcBef>
            </a:pPr>
            <a:r>
              <a:rPr lang="en-US" sz="1400" dirty="0" smtClean="0">
                <a:latin typeface="Arial Unicode MS" panose="020B0604020202020204" pitchFamily="34" charset="-128"/>
                <a:ea typeface="Arial Unicode MS" panose="020B0604020202020204" pitchFamily="34" charset="-128"/>
                <a:cs typeface="Arial Unicode MS" panose="020B0604020202020204" pitchFamily="34" charset="-128"/>
              </a:rPr>
              <a:t>Muss</a:t>
            </a:r>
          </a:p>
          <a:p>
            <a:pPr>
              <a:spcBef>
                <a:spcPts val="0"/>
              </a:spcBef>
            </a:pPr>
            <a:r>
              <a:rPr lang="en-US" sz="1400" dirty="0" smtClean="0">
                <a:latin typeface="Arial Unicode MS" panose="020B0604020202020204" pitchFamily="34" charset="-128"/>
                <a:ea typeface="Arial Unicode MS" panose="020B0604020202020204" pitchFamily="34" charset="-128"/>
                <a:cs typeface="Arial Unicode MS" panose="020B0604020202020204" pitchFamily="34" charset="-128"/>
              </a:rPr>
              <a:t>Afternoons (3P-7P)</a:t>
            </a:r>
            <a:endParaRPr lang="en-US" sz="140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13" name="Picture 12"/>
          <p:cNvPicPr>
            <a:picLocks noChangeAspect="1"/>
          </p:cNvPicPr>
          <p:nvPr/>
        </p:nvPicPr>
        <p:blipFill>
          <a:blip r:embed="rId3"/>
          <a:stretch>
            <a:fillRect/>
          </a:stretch>
        </p:blipFill>
        <p:spPr>
          <a:xfrm>
            <a:off x="1053195" y="3037118"/>
            <a:ext cx="1742615" cy="23084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589360">
            <a:off x="312720" y="2742407"/>
            <a:ext cx="1197497" cy="757909"/>
          </a:xfrm>
          <a:prstGeom prst="rect">
            <a:avLst/>
          </a:prstGeom>
        </p:spPr>
      </p:pic>
      <p:pic>
        <p:nvPicPr>
          <p:cNvPr id="15" name="Picture 14"/>
          <p:cNvPicPr>
            <a:picLocks noChangeAspect="1"/>
          </p:cNvPicPr>
          <p:nvPr/>
        </p:nvPicPr>
        <p:blipFill>
          <a:blip r:embed="rId5"/>
          <a:stretch>
            <a:fillRect/>
          </a:stretch>
        </p:blipFill>
        <p:spPr>
          <a:xfrm>
            <a:off x="3577808" y="3059602"/>
            <a:ext cx="1866900" cy="2286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376999">
            <a:off x="2813904" y="2859712"/>
            <a:ext cx="1155803" cy="731520"/>
          </a:xfrm>
          <a:prstGeom prst="rect">
            <a:avLst/>
          </a:prstGeom>
        </p:spPr>
      </p:pic>
      <p:sp>
        <p:nvSpPr>
          <p:cNvPr id="19" name="TextBox 18"/>
          <p:cNvSpPr txBox="1"/>
          <p:nvPr/>
        </p:nvSpPr>
        <p:spPr>
          <a:xfrm>
            <a:off x="3424002" y="5486400"/>
            <a:ext cx="2110797" cy="818686"/>
          </a:xfrm>
          <a:prstGeom prst="rect">
            <a:avLst/>
          </a:prstGeom>
          <a:noFill/>
        </p:spPr>
        <p:txBody>
          <a:bodyPr wrap="square" rtlCol="0">
            <a:spAutoFit/>
          </a:bodyPr>
          <a:lstStyle/>
          <a:p>
            <a:pPr>
              <a:lnSpc>
                <a:spcPct val="120000"/>
              </a:lnSpc>
              <a:spcBef>
                <a:spcPts val="0"/>
              </a:spcBef>
            </a:pPr>
            <a:r>
              <a:rPr lang="en-US" sz="1600" b="1" dirty="0" smtClean="0">
                <a:latin typeface="Arial Unicode MS" panose="020B0604020202020204" pitchFamily="34" charset="-128"/>
                <a:ea typeface="Arial Unicode MS" panose="020B0604020202020204" pitchFamily="34" charset="-128"/>
                <a:cs typeface="Arial Unicode MS" panose="020B0604020202020204" pitchFamily="34" charset="-128"/>
              </a:rPr>
              <a:t>KFXN-FM (Sports)</a:t>
            </a:r>
            <a:endParaRPr lang="en-US" sz="1600" b="1" dirty="0">
              <a:latin typeface="Arial Unicode MS" panose="020B0604020202020204" pitchFamily="34" charset="-128"/>
              <a:ea typeface="Arial Unicode MS" panose="020B0604020202020204" pitchFamily="34" charset="-128"/>
              <a:cs typeface="Arial Unicode MS" panose="020B0604020202020204" pitchFamily="34" charset="-128"/>
            </a:endParaRPr>
          </a:p>
          <a:p>
            <a:pPr>
              <a:spcBef>
                <a:spcPts val="0"/>
              </a:spcBef>
            </a:pPr>
            <a:r>
              <a:rPr lang="en-US" sz="1400" dirty="0" smtClean="0">
                <a:latin typeface="Arial Unicode MS" panose="020B0604020202020204" pitchFamily="34" charset="-128"/>
                <a:ea typeface="Arial Unicode MS" panose="020B0604020202020204" pitchFamily="34" charset="-128"/>
                <a:cs typeface="Arial Unicode MS" panose="020B0604020202020204" pitchFamily="34" charset="-128"/>
              </a:rPr>
              <a:t>Paul Allen</a:t>
            </a:r>
          </a:p>
          <a:p>
            <a:pPr>
              <a:spcBef>
                <a:spcPts val="0"/>
              </a:spcBef>
            </a:pPr>
            <a:r>
              <a:rPr lang="en-US" sz="1400" dirty="0" smtClean="0">
                <a:latin typeface="Arial Unicode MS" panose="020B0604020202020204" pitchFamily="34" charset="-128"/>
                <a:ea typeface="Arial Unicode MS" panose="020B0604020202020204" pitchFamily="34" charset="-128"/>
                <a:cs typeface="Arial Unicode MS" panose="020B0604020202020204" pitchFamily="34" charset="-128"/>
              </a:rPr>
              <a:t>Middays (9A-Noon)</a:t>
            </a:r>
            <a:endParaRPr lang="en-US" sz="140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10" name="Picture 9"/>
          <p:cNvPicPr>
            <a:picLocks noChangeAspect="1"/>
          </p:cNvPicPr>
          <p:nvPr/>
        </p:nvPicPr>
        <p:blipFill>
          <a:blip r:embed="rId7"/>
          <a:stretch>
            <a:fillRect/>
          </a:stretch>
        </p:blipFill>
        <p:spPr>
          <a:xfrm rot="20632659">
            <a:off x="5905176" y="2622383"/>
            <a:ext cx="2470979" cy="3017520"/>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764280">
            <a:off x="5739867" y="2747647"/>
            <a:ext cx="822960" cy="822960"/>
          </a:xfrm>
          <a:prstGeom prst="rect">
            <a:avLst/>
          </a:prstGeom>
        </p:spPr>
      </p:pic>
      <p:sp>
        <p:nvSpPr>
          <p:cNvPr id="22" name="TextBox 21"/>
          <p:cNvSpPr txBox="1"/>
          <p:nvPr/>
        </p:nvSpPr>
        <p:spPr>
          <a:xfrm>
            <a:off x="6187677" y="5486400"/>
            <a:ext cx="2110797" cy="987963"/>
          </a:xfrm>
          <a:prstGeom prst="rect">
            <a:avLst/>
          </a:prstGeom>
          <a:noFill/>
        </p:spPr>
        <p:txBody>
          <a:bodyPr wrap="square" rtlCol="0">
            <a:spAutoFit/>
          </a:bodyPr>
          <a:lstStyle/>
          <a:p>
            <a:pPr>
              <a:lnSpc>
                <a:spcPct val="120000"/>
              </a:lnSpc>
              <a:spcBef>
                <a:spcPts val="0"/>
              </a:spcBef>
            </a:pPr>
            <a:r>
              <a:rPr lang="en-US" sz="1600" b="1" dirty="0" smtClean="0">
                <a:latin typeface="Arial Unicode MS" panose="020B0604020202020204" pitchFamily="34" charset="-128"/>
                <a:ea typeface="Arial Unicode MS" panose="020B0604020202020204" pitchFamily="34" charset="-128"/>
                <a:cs typeface="Arial Unicode MS" panose="020B0604020202020204" pitchFamily="34" charset="-128"/>
              </a:rPr>
              <a:t>KSTP-FM (Hot AC)</a:t>
            </a:r>
            <a:endParaRPr lang="en-US" sz="1600" b="1" dirty="0">
              <a:latin typeface="Arial Unicode MS" panose="020B0604020202020204" pitchFamily="34" charset="-128"/>
              <a:ea typeface="Arial Unicode MS" panose="020B0604020202020204" pitchFamily="34" charset="-128"/>
              <a:cs typeface="Arial Unicode MS" panose="020B0604020202020204" pitchFamily="34" charset="-128"/>
            </a:endParaRPr>
          </a:p>
          <a:p>
            <a:pPr>
              <a:spcBef>
                <a:spcPts val="0"/>
              </a:spcBef>
            </a:pPr>
            <a:r>
              <a:rPr lang="en-US" sz="1400" dirty="0" smtClean="0">
                <a:latin typeface="Arial Unicode MS" panose="020B0604020202020204" pitchFamily="34" charset="-128"/>
                <a:ea typeface="Arial Unicode MS" panose="020B0604020202020204" pitchFamily="34" charset="-128"/>
                <a:cs typeface="Arial Unicode MS" panose="020B0604020202020204" pitchFamily="34" charset="-128"/>
              </a:rPr>
              <a:t>Fish </a:t>
            </a:r>
          </a:p>
          <a:p>
            <a:pPr>
              <a:spcBef>
                <a:spcPts val="0"/>
              </a:spcBef>
            </a:pPr>
            <a:r>
              <a:rPr lang="en-US" sz="1100" dirty="0" smtClean="0">
                <a:latin typeface="Arial Unicode MS" panose="020B0604020202020204" pitchFamily="34" charset="-128"/>
                <a:ea typeface="Arial Unicode MS" panose="020B0604020202020204" pitchFamily="34" charset="-128"/>
                <a:cs typeface="Arial Unicode MS" panose="020B0604020202020204" pitchFamily="34" charset="-128"/>
              </a:rPr>
              <a:t>Of the KS95 Morning show</a:t>
            </a:r>
          </a:p>
          <a:p>
            <a:pPr>
              <a:spcBef>
                <a:spcPts val="0"/>
              </a:spcBef>
            </a:pPr>
            <a:r>
              <a:rPr lang="en-US" sz="1400" dirty="0" smtClean="0">
                <a:latin typeface="Arial Unicode MS" panose="020B0604020202020204" pitchFamily="34" charset="-128"/>
                <a:ea typeface="Arial Unicode MS" panose="020B0604020202020204" pitchFamily="34" charset="-128"/>
                <a:cs typeface="Arial Unicode MS" panose="020B0604020202020204" pitchFamily="34" charset="-128"/>
              </a:rPr>
              <a:t>Mornings (5:30A-9A)</a:t>
            </a:r>
            <a:endParaRPr lang="en-US" sz="140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7055930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57200" y="1449478"/>
            <a:ext cx="5220268" cy="4583112"/>
          </a:xfrm>
        </p:spPr>
        <p:txBody>
          <a:bodyPr>
            <a:normAutofit/>
          </a:bodyPr>
          <a:lstStyle/>
          <a:p>
            <a:r>
              <a:rPr lang="en-US" sz="1800" dirty="0" smtClean="0">
                <a:latin typeface="Arial Unicode MS" panose="020B0604020202020204" pitchFamily="34" charset="-128"/>
                <a:ea typeface="Arial Unicode MS" panose="020B0604020202020204" pitchFamily="34" charset="-128"/>
                <a:cs typeface="Arial Unicode MS" panose="020B0604020202020204" pitchFamily="34" charset="-128"/>
              </a:rPr>
              <a:t>The DJ’s picked up their new Mazda’s at the dealers and spoke about their experience in their endorsement spots. </a:t>
            </a:r>
          </a:p>
          <a:p>
            <a:endParaRPr lang="en-US" sz="1800" dirty="0">
              <a:latin typeface="Arial Unicode MS" panose="020B0604020202020204" pitchFamily="34" charset="-128"/>
              <a:ea typeface="Arial Unicode MS" panose="020B0604020202020204" pitchFamily="34" charset="-128"/>
              <a:cs typeface="Arial Unicode MS" panose="020B0604020202020204" pitchFamily="34" charset="-128"/>
            </a:endParaRPr>
          </a:p>
          <a:p>
            <a:r>
              <a:rPr lang="en-US" dirty="0" smtClean="0">
                <a:latin typeface="Arial Unicode MS" panose="020B0604020202020204" pitchFamily="34" charset="-128"/>
                <a:ea typeface="Arial Unicode MS" panose="020B0604020202020204" pitchFamily="34" charset="-128"/>
                <a:cs typeface="Arial Unicode MS" panose="020B0604020202020204" pitchFamily="34" charset="-128"/>
              </a:rPr>
              <a:t>KSTP-FM and KFXN-FM </a:t>
            </a:r>
            <a:r>
              <a:rPr lang="en-US" sz="1800" dirty="0" smtClean="0">
                <a:latin typeface="Arial Unicode MS" panose="020B0604020202020204" pitchFamily="34" charset="-128"/>
                <a:ea typeface="Arial Unicode MS" panose="020B0604020202020204" pitchFamily="34" charset="-128"/>
                <a:cs typeface="Arial Unicode MS" panose="020B0604020202020204" pitchFamily="34" charset="-128"/>
              </a:rPr>
              <a:t>shot a “walk through” video with the personality showing off the highlights of their vehicle.  </a:t>
            </a:r>
            <a:r>
              <a:rPr lang="en-US" dirty="0" smtClean="0">
                <a:latin typeface="Arial Unicode MS" panose="020B0604020202020204" pitchFamily="34" charset="-128"/>
                <a:ea typeface="Arial Unicode MS" panose="020B0604020202020204" pitchFamily="34" charset="-128"/>
                <a:cs typeface="Arial Unicode MS" panose="020B0604020202020204" pitchFamily="34" charset="-128"/>
              </a:rPr>
              <a:t>These video’s were </a:t>
            </a:r>
            <a:r>
              <a:rPr lang="en-US" sz="1800" dirty="0" smtClean="0">
                <a:latin typeface="Arial Unicode MS" panose="020B0604020202020204" pitchFamily="34" charset="-128"/>
                <a:ea typeface="Arial Unicode MS" panose="020B0604020202020204" pitchFamily="34" charset="-128"/>
                <a:cs typeface="Arial Unicode MS" panose="020B0604020202020204" pitchFamily="34" charset="-128"/>
              </a:rPr>
              <a:t>posted on the website to create a “virtual test drive” for listeners.</a:t>
            </a:r>
          </a:p>
          <a:p>
            <a:endParaRPr lang="en-US" sz="1800" dirty="0">
              <a:latin typeface="Arial Unicode MS" panose="020B0604020202020204" pitchFamily="34" charset="-128"/>
              <a:ea typeface="Arial Unicode MS" panose="020B0604020202020204" pitchFamily="34" charset="-128"/>
              <a:cs typeface="Arial Unicode MS" panose="020B0604020202020204" pitchFamily="34" charset="-128"/>
            </a:endParaRPr>
          </a:p>
          <a:p>
            <a:r>
              <a:rPr lang="en-US" sz="1800" dirty="0" smtClean="0">
                <a:latin typeface="Arial Unicode MS" panose="020B0604020202020204" pitchFamily="34" charset="-128"/>
                <a:ea typeface="Arial Unicode MS" panose="020B0604020202020204" pitchFamily="34" charset="-128"/>
                <a:cs typeface="Arial Unicode MS" panose="020B0604020202020204" pitchFamily="34" charset="-128"/>
              </a:rPr>
              <a:t>Throughout the 6 week campaign</a:t>
            </a:r>
          </a:p>
          <a:p>
            <a:pPr lvl="1"/>
            <a:r>
              <a:rPr lang="en-US" sz="1800" dirty="0" smtClean="0">
                <a:latin typeface="Arial Unicode MS" panose="020B0604020202020204" pitchFamily="34" charset="-128"/>
                <a:ea typeface="Arial Unicode MS" panose="020B0604020202020204" pitchFamily="34" charset="-128"/>
                <a:cs typeface="Arial Unicode MS" panose="020B0604020202020204" pitchFamily="34" charset="-128"/>
              </a:rPr>
              <a:t>DJ shared their experiences and discoveries of their new Mazda vehicles with their audience on air and posted photo’s of the vehicles on social media.</a:t>
            </a:r>
          </a:p>
          <a:p>
            <a:endParaRPr lang="en-US" sz="1800" dirty="0"/>
          </a:p>
          <a:p>
            <a:endParaRPr lang="en-US" sz="1800" dirty="0"/>
          </a:p>
        </p:txBody>
      </p:sp>
      <p:sp>
        <p:nvSpPr>
          <p:cNvPr id="6" name="Text Placeholder 5"/>
          <p:cNvSpPr>
            <a:spLocks noGrp="1"/>
          </p:cNvSpPr>
          <p:nvPr>
            <p:ph type="body" sz="quarter" idx="4294967295"/>
          </p:nvPr>
        </p:nvSpPr>
        <p:spPr>
          <a:xfrm>
            <a:off x="469900" y="870616"/>
            <a:ext cx="5056497" cy="348007"/>
          </a:xfrm>
        </p:spPr>
        <p:txBody>
          <a:bodyPr/>
          <a:lstStyle/>
          <a:p>
            <a:pPr marL="0" indent="0">
              <a:buNone/>
            </a:pPr>
            <a:r>
              <a:rPr lang="en-US" sz="2000" b="1" dirty="0" smtClean="0">
                <a:latin typeface="Arial Black" panose="020B0A04020102020204" pitchFamily="34" charset="0"/>
              </a:rPr>
              <a:t>Kick Off</a:t>
            </a:r>
            <a:endParaRPr lang="en-US" sz="2000" b="1" dirty="0">
              <a:latin typeface="Arial Black" panose="020B0A04020102020204" pitchFamily="34" charset="0"/>
            </a:endParaRPr>
          </a:p>
        </p:txBody>
      </p:sp>
      <p:sp>
        <p:nvSpPr>
          <p:cNvPr id="2" name="Title 1"/>
          <p:cNvSpPr>
            <a:spLocks noGrp="1"/>
          </p:cNvSpPr>
          <p:nvPr>
            <p:ph type="title" idx="4294967295"/>
          </p:nvPr>
        </p:nvSpPr>
        <p:spPr>
          <a:xfrm>
            <a:off x="457200" y="384048"/>
            <a:ext cx="8248650" cy="432418"/>
          </a:xfrm>
        </p:spPr>
        <p:txBody>
          <a:bodyPr>
            <a:normAutofit/>
          </a:bodyPr>
          <a:lstStyle/>
          <a:p>
            <a:r>
              <a:rPr lang="en-GB" sz="2800" dirty="0" smtClean="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rPr>
              <a:t>MAZDA MINNEAPOLIS DJ ENDORSEMENT</a:t>
            </a:r>
            <a:endParaRPr lang="en-US" sz="2800" dirty="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9" name="Picture 8"/>
          <p:cNvPicPr/>
          <p:nvPr/>
        </p:nvPicPr>
        <p:blipFill rotWithShape="1">
          <a:blip r:embed="rId2"/>
          <a:srcRect l="11810" t="10885" r="11721" b="11915"/>
          <a:stretch/>
        </p:blipFill>
        <p:spPr bwMode="auto">
          <a:xfrm rot="872031">
            <a:off x="6197673" y="1148490"/>
            <a:ext cx="2328176" cy="16459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pic>
        <p:nvPicPr>
          <p:cNvPr id="11" name="Picture 10"/>
          <p:cNvPicPr/>
          <p:nvPr/>
        </p:nvPicPr>
        <p:blipFill rotWithShape="1">
          <a:blip r:embed="rId3"/>
          <a:srcRect l="11868" t="9331" r="12057" b="10210"/>
          <a:stretch/>
        </p:blipFill>
        <p:spPr>
          <a:xfrm rot="233977">
            <a:off x="5841392" y="4076825"/>
            <a:ext cx="2697841" cy="228070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p:cNvPicPr/>
          <p:nvPr/>
        </p:nvPicPr>
        <p:blipFill rotWithShape="1">
          <a:blip r:embed="rId4"/>
          <a:srcRect l="34403" t="39208" r="54999" b="23888"/>
          <a:stretch/>
        </p:blipFill>
        <p:spPr bwMode="auto">
          <a:xfrm rot="20593902">
            <a:off x="6014797" y="2366830"/>
            <a:ext cx="1371600" cy="19202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24124855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57200" y="1449478"/>
            <a:ext cx="5867400" cy="4875122"/>
          </a:xfrm>
        </p:spPr>
        <p:txBody>
          <a:bodyPr>
            <a:normAutofit/>
          </a:bodyPr>
          <a:lstStyle/>
          <a:p>
            <a:pPr indent="0">
              <a:spcBef>
                <a:spcPts val="0"/>
              </a:spcBef>
            </a:pPr>
            <a:r>
              <a:rPr lang="en-US" dirty="0" smtClean="0"/>
              <a:t>At each of KEEY-FM and KFXN-FM’s six remotes, listeners registered to win a trip of a lifetime – a pair</a:t>
            </a:r>
          </a:p>
          <a:p>
            <a:pPr indent="0">
              <a:spcBef>
                <a:spcPts val="0"/>
              </a:spcBef>
            </a:pPr>
            <a:r>
              <a:rPr lang="en-US" dirty="0" smtClean="0"/>
              <a:t>of tickets to the </a:t>
            </a:r>
            <a:r>
              <a:rPr lang="en-US" dirty="0" err="1" smtClean="0"/>
              <a:t>iHeartRadio</a:t>
            </a:r>
            <a:r>
              <a:rPr lang="en-US" dirty="0" smtClean="0"/>
              <a:t> Music Festival! The trip included round-trip airfare, a </a:t>
            </a:r>
            <a:r>
              <a:rPr lang="en-US" dirty="0"/>
              <a:t>two night hotel stay and a pair of tickets to the </a:t>
            </a:r>
            <a:r>
              <a:rPr lang="en-US" dirty="0" smtClean="0"/>
              <a:t>festival happening September 23</a:t>
            </a:r>
            <a:r>
              <a:rPr lang="en-US" baseline="30000" dirty="0" smtClean="0"/>
              <a:t>rd</a:t>
            </a:r>
            <a:r>
              <a:rPr lang="en-US" dirty="0" smtClean="0"/>
              <a:t> and 24</a:t>
            </a:r>
            <a:r>
              <a:rPr lang="en-US" baseline="30000" dirty="0" smtClean="0"/>
              <a:t>th</a:t>
            </a:r>
            <a:r>
              <a:rPr lang="en-US" dirty="0" smtClean="0"/>
              <a:t> in Las Vegas!</a:t>
            </a:r>
            <a:endParaRPr lang="en-US" dirty="0"/>
          </a:p>
          <a:p>
            <a:pPr marL="231775" indent="-231775"/>
            <a:endParaRPr lang="en-US" dirty="0"/>
          </a:p>
          <a:p>
            <a:pPr marL="231775" indent="-231775"/>
            <a:r>
              <a:rPr lang="en-US" dirty="0" smtClean="0"/>
              <a:t>Mazda received: </a:t>
            </a:r>
          </a:p>
          <a:p>
            <a:pPr marL="285750" indent="-285750">
              <a:buFont typeface="Arial" panose="020B0604020202020204" pitchFamily="34" charset="0"/>
              <a:buChar char="•"/>
            </a:pPr>
            <a:r>
              <a:rPr lang="en-US" b="0" dirty="0" smtClean="0"/>
              <a:t>Twelve total two hour remotes where listeners could enter to win</a:t>
            </a:r>
            <a:endParaRPr lang="en-US" b="0" dirty="0"/>
          </a:p>
          <a:p>
            <a:pPr marL="231775" indent="-231775">
              <a:buFont typeface="Arial" panose="020B0604020202020204" pitchFamily="34" charset="0"/>
              <a:buChar char="•"/>
            </a:pPr>
            <a:r>
              <a:rPr lang="en-US" b="0" dirty="0" smtClean="0">
                <a:solidFill>
                  <a:srgbClr val="2A0C4B"/>
                </a:solidFill>
              </a:rPr>
              <a:t>45 </a:t>
            </a:r>
            <a:r>
              <a:rPr lang="en-US" b="0" dirty="0">
                <a:solidFill>
                  <a:srgbClr val="2A0C4B"/>
                </a:solidFill>
              </a:rPr>
              <a:t>Live and recorded promotional announcements </a:t>
            </a:r>
            <a:endParaRPr lang="en-US" b="0" dirty="0" smtClean="0">
              <a:solidFill>
                <a:srgbClr val="2A0C4B"/>
              </a:solidFill>
            </a:endParaRPr>
          </a:p>
          <a:p>
            <a:pPr marL="231775" indent="-231775">
              <a:buFont typeface="Arial" panose="020B0604020202020204" pitchFamily="34" charset="0"/>
              <a:buChar char="•"/>
            </a:pPr>
            <a:r>
              <a:rPr lang="en-US" b="0" dirty="0" smtClean="0"/>
              <a:t>Event posting on stations events page</a:t>
            </a:r>
          </a:p>
          <a:p>
            <a:pPr marL="231775" indent="-231775">
              <a:buFont typeface="Arial" panose="020B0604020202020204" pitchFamily="34" charset="0"/>
              <a:buChar char="•"/>
            </a:pPr>
            <a:r>
              <a:rPr lang="en-US" b="0" dirty="0" smtClean="0"/>
              <a:t>Social media postings on Facebook and Twitter</a:t>
            </a:r>
          </a:p>
        </p:txBody>
      </p:sp>
      <p:sp>
        <p:nvSpPr>
          <p:cNvPr id="6" name="Text Placeholder 5"/>
          <p:cNvSpPr>
            <a:spLocks noGrp="1"/>
          </p:cNvSpPr>
          <p:nvPr>
            <p:ph type="body" sz="quarter" idx="4294967295"/>
          </p:nvPr>
        </p:nvSpPr>
        <p:spPr>
          <a:xfrm>
            <a:off x="469900" y="870616"/>
            <a:ext cx="5397500" cy="348007"/>
          </a:xfrm>
        </p:spPr>
        <p:txBody>
          <a:bodyPr>
            <a:normAutofit/>
          </a:bodyPr>
          <a:lstStyle/>
          <a:p>
            <a:pPr indent="0"/>
            <a:r>
              <a:rPr lang="en-US" sz="2000" dirty="0" err="1" smtClean="0">
                <a:latin typeface="Arial Black" panose="020B0A04020102020204" pitchFamily="34" charset="0"/>
              </a:rPr>
              <a:t>iHeartRadio</a:t>
            </a:r>
            <a:r>
              <a:rPr lang="en-US" sz="2000" dirty="0" smtClean="0">
                <a:latin typeface="Arial Black" panose="020B0A04020102020204" pitchFamily="34" charset="0"/>
              </a:rPr>
              <a:t> Music Festival 2016</a:t>
            </a:r>
          </a:p>
          <a:p>
            <a:pPr indent="0"/>
            <a:endParaRPr lang="en-US" sz="2000" dirty="0">
              <a:latin typeface="Arial Black" panose="020B0A04020102020204" pitchFamily="34" charset="0"/>
            </a:endParaRPr>
          </a:p>
        </p:txBody>
      </p:sp>
      <p:sp>
        <p:nvSpPr>
          <p:cNvPr id="2" name="Title 1"/>
          <p:cNvSpPr>
            <a:spLocks noGrp="1"/>
          </p:cNvSpPr>
          <p:nvPr>
            <p:ph type="title" idx="4294967295"/>
          </p:nvPr>
        </p:nvSpPr>
        <p:spPr>
          <a:xfrm>
            <a:off x="457200" y="384048"/>
            <a:ext cx="8248650" cy="432418"/>
          </a:xfrm>
        </p:spPr>
        <p:txBody>
          <a:bodyPr>
            <a:normAutofit/>
          </a:bodyPr>
          <a:lstStyle/>
          <a:p>
            <a:r>
              <a:rPr lang="en-GB" sz="2800" dirty="0" smtClean="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rPr>
              <a:t>MAZDA MINNEAPOLIS DJ ENDORSEMENT</a:t>
            </a:r>
            <a:endParaRPr lang="en-US" sz="2800" dirty="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1028" name="Picture 4" descr="https://muzwave.com/wp-content/uploads/2016/07/iHeartRadio-Music-Festival-201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6228" y="1016156"/>
            <a:ext cx="2791861" cy="118872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28806">
            <a:off x="6479884" y="2497313"/>
            <a:ext cx="2316480" cy="17373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44860">
            <a:off x="6403918" y="4587240"/>
            <a:ext cx="2316480" cy="17373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1897301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57200" y="1449478"/>
            <a:ext cx="5867400" cy="4875122"/>
          </a:xfrm>
        </p:spPr>
        <p:txBody>
          <a:bodyPr>
            <a:normAutofit/>
          </a:bodyPr>
          <a:lstStyle/>
          <a:p>
            <a:pPr marL="231775" indent="-231775">
              <a:spcBef>
                <a:spcPts val="0"/>
              </a:spcBef>
            </a:pPr>
            <a:r>
              <a:rPr lang="en-US" dirty="0" smtClean="0"/>
              <a:t>At each of the seven remotes, Fish and KSTP-FM</a:t>
            </a:r>
          </a:p>
          <a:p>
            <a:pPr marL="231775" indent="-231775">
              <a:spcBef>
                <a:spcPts val="0"/>
              </a:spcBef>
            </a:pPr>
            <a:r>
              <a:rPr lang="en-US" dirty="0" smtClean="0"/>
              <a:t>registered listeners to win a trip for two to Las Vegas.</a:t>
            </a:r>
            <a:endParaRPr lang="en-US" dirty="0"/>
          </a:p>
          <a:p>
            <a:pPr marL="231775" indent="-231775">
              <a:spcBef>
                <a:spcPts val="0"/>
              </a:spcBef>
            </a:pPr>
            <a:r>
              <a:rPr lang="en-US" dirty="0" smtClean="0"/>
              <a:t>Prize included round trip airfare for two and a three</a:t>
            </a:r>
          </a:p>
          <a:p>
            <a:pPr marL="231775" indent="-231775">
              <a:spcBef>
                <a:spcPts val="0"/>
              </a:spcBef>
            </a:pPr>
            <a:r>
              <a:rPr lang="en-US" dirty="0" smtClean="0"/>
              <a:t>night hotel stay in Sin City, courtesy of Mazda! The</a:t>
            </a:r>
          </a:p>
          <a:p>
            <a:pPr marL="231775" indent="-231775">
              <a:spcBef>
                <a:spcPts val="0"/>
              </a:spcBef>
            </a:pPr>
            <a:r>
              <a:rPr lang="en-US" dirty="0" smtClean="0"/>
              <a:t>grand prize winner was picked at the Mazda booth at</a:t>
            </a:r>
          </a:p>
          <a:p>
            <a:pPr marL="231775" indent="-231775">
              <a:spcBef>
                <a:spcPts val="0"/>
              </a:spcBef>
            </a:pPr>
            <a:r>
              <a:rPr lang="en-US" dirty="0" smtClean="0"/>
              <a:t>the Minnesota State Fair!</a:t>
            </a:r>
            <a:endParaRPr lang="en-US" dirty="0"/>
          </a:p>
          <a:p>
            <a:pPr marL="231775" indent="-231775"/>
            <a:endParaRPr lang="en-US" dirty="0"/>
          </a:p>
          <a:p>
            <a:pPr marL="231775" indent="-231775"/>
            <a:r>
              <a:rPr lang="en-US" dirty="0" smtClean="0"/>
              <a:t>Mazda received: </a:t>
            </a:r>
          </a:p>
          <a:p>
            <a:pPr marL="285750" indent="-285750">
              <a:buFont typeface="Arial" panose="020B0604020202020204" pitchFamily="34" charset="0"/>
              <a:buChar char="•"/>
            </a:pPr>
            <a:r>
              <a:rPr lang="en-US" b="0" dirty="0" smtClean="0"/>
              <a:t>Seven two hour remotes where listeners could enter to win</a:t>
            </a:r>
            <a:endParaRPr lang="en-US" b="0" dirty="0"/>
          </a:p>
          <a:p>
            <a:pPr marL="231775" indent="-231775">
              <a:buFont typeface="Arial" panose="020B0604020202020204" pitchFamily="34" charset="0"/>
              <a:buChar char="•"/>
            </a:pPr>
            <a:r>
              <a:rPr lang="en-US" b="0" dirty="0" smtClean="0"/>
              <a:t>49 </a:t>
            </a:r>
            <a:r>
              <a:rPr lang="en-US" b="0" dirty="0"/>
              <a:t>Live and recorded promotional announcements </a:t>
            </a:r>
            <a:endParaRPr lang="en-US" b="0" dirty="0" smtClean="0"/>
          </a:p>
          <a:p>
            <a:pPr marL="231775" indent="-231775">
              <a:buFont typeface="Arial" panose="020B0604020202020204" pitchFamily="34" charset="0"/>
              <a:buChar char="•"/>
            </a:pPr>
            <a:r>
              <a:rPr lang="en-US" b="0" dirty="0" smtClean="0"/>
              <a:t>Event posting on stations events page</a:t>
            </a:r>
          </a:p>
          <a:p>
            <a:pPr marL="231775" indent="-231775">
              <a:buFont typeface="Arial" panose="020B0604020202020204" pitchFamily="34" charset="0"/>
              <a:buChar char="•"/>
            </a:pPr>
            <a:r>
              <a:rPr lang="en-US" b="0" dirty="0" smtClean="0"/>
              <a:t>Social media support</a:t>
            </a:r>
            <a:endParaRPr lang="en-US" sz="1800" dirty="0"/>
          </a:p>
        </p:txBody>
      </p:sp>
      <p:sp>
        <p:nvSpPr>
          <p:cNvPr id="6" name="Text Placeholder 5"/>
          <p:cNvSpPr>
            <a:spLocks noGrp="1"/>
          </p:cNvSpPr>
          <p:nvPr>
            <p:ph type="body" sz="quarter" idx="4294967295"/>
          </p:nvPr>
        </p:nvSpPr>
        <p:spPr>
          <a:xfrm>
            <a:off x="469899" y="870616"/>
            <a:ext cx="5870351" cy="348007"/>
          </a:xfrm>
        </p:spPr>
        <p:txBody>
          <a:bodyPr>
            <a:normAutofit/>
          </a:bodyPr>
          <a:lstStyle/>
          <a:p>
            <a:pPr indent="0"/>
            <a:r>
              <a:rPr lang="en-US" dirty="0" smtClean="0">
                <a:latin typeface="Arial Black" panose="020B0A04020102020204" pitchFamily="34" charset="0"/>
              </a:rPr>
              <a:t>KSTP-FM’s Trip for two to Las Vegas!</a:t>
            </a:r>
            <a:endParaRPr lang="en-US" dirty="0">
              <a:latin typeface="Arial Black" panose="020B0A04020102020204" pitchFamily="34" charset="0"/>
            </a:endParaRPr>
          </a:p>
        </p:txBody>
      </p:sp>
      <p:sp>
        <p:nvSpPr>
          <p:cNvPr id="2" name="Title 1"/>
          <p:cNvSpPr>
            <a:spLocks noGrp="1"/>
          </p:cNvSpPr>
          <p:nvPr>
            <p:ph type="title" idx="4294967295"/>
          </p:nvPr>
        </p:nvSpPr>
        <p:spPr>
          <a:xfrm>
            <a:off x="457200" y="384048"/>
            <a:ext cx="8248650" cy="432418"/>
          </a:xfrm>
        </p:spPr>
        <p:txBody>
          <a:bodyPr>
            <a:normAutofit/>
          </a:bodyPr>
          <a:lstStyle/>
          <a:p>
            <a:r>
              <a:rPr lang="en-GB" sz="2800" dirty="0" smtClean="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rPr>
              <a:t>MAZDA MINNEAPOLIS DJ ENDORSEMENT</a:t>
            </a:r>
            <a:endParaRPr lang="en-US" sz="2800" dirty="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685559">
            <a:off x="6384591" y="4138205"/>
            <a:ext cx="2357720" cy="176829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12500" t="7411" r="38333" b="5139"/>
          <a:stretch/>
        </p:blipFill>
        <p:spPr>
          <a:xfrm>
            <a:off x="6340250" y="870616"/>
            <a:ext cx="2560320" cy="25603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9780692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57200" y="1449478"/>
            <a:ext cx="5867400" cy="4875122"/>
          </a:xfrm>
        </p:spPr>
        <p:txBody>
          <a:bodyPr>
            <a:normAutofit/>
          </a:bodyPr>
          <a:lstStyle/>
          <a:p>
            <a:pPr marL="231775" indent="-231775"/>
            <a:r>
              <a:rPr lang="en-US" dirty="0"/>
              <a:t>Mazda </a:t>
            </a:r>
            <a:r>
              <a:rPr lang="en-US" dirty="0" smtClean="0"/>
              <a:t>had a display at the 2016 Minnesota State Fair</a:t>
            </a:r>
          </a:p>
          <a:p>
            <a:pPr marL="231775" indent="-231775">
              <a:buFont typeface="Arial" panose="020B0604020202020204" pitchFamily="34" charset="0"/>
              <a:buChar char="•"/>
            </a:pPr>
            <a:r>
              <a:rPr lang="en-US" b="0" dirty="0" smtClean="0"/>
              <a:t>Event took place at the Minnesota State Fairgrounds August 25</a:t>
            </a:r>
            <a:r>
              <a:rPr lang="en-US" b="0" baseline="30000" dirty="0" smtClean="0"/>
              <a:t>th</a:t>
            </a:r>
            <a:r>
              <a:rPr lang="en-US" b="0" dirty="0" smtClean="0"/>
              <a:t> – September 5th, 2016</a:t>
            </a:r>
          </a:p>
          <a:p>
            <a:pPr marL="231775" indent="-231775">
              <a:spcBef>
                <a:spcPts val="0"/>
              </a:spcBef>
            </a:pPr>
            <a:endParaRPr lang="en-US" dirty="0" smtClean="0"/>
          </a:p>
          <a:p>
            <a:pPr marL="285750" indent="-285750">
              <a:spcBef>
                <a:spcPts val="0"/>
              </a:spcBef>
              <a:buFont typeface="Arial" panose="020B0604020202020204" pitchFamily="34" charset="0"/>
              <a:buChar char="•"/>
            </a:pPr>
            <a:r>
              <a:rPr lang="en-US" b="0" dirty="0" smtClean="0"/>
              <a:t>Fish from the KSTP-FM Morning Show was at the Mazda booth on Sunday, September 4</a:t>
            </a:r>
            <a:r>
              <a:rPr lang="en-US" b="0" baseline="30000" dirty="0" smtClean="0"/>
              <a:t>th</a:t>
            </a:r>
            <a:r>
              <a:rPr lang="en-US" b="0" dirty="0" smtClean="0"/>
              <a:t> from 3p-5p and picked the winner of the Las Vegas trip!</a:t>
            </a:r>
          </a:p>
        </p:txBody>
      </p:sp>
      <p:sp>
        <p:nvSpPr>
          <p:cNvPr id="6" name="Text Placeholder 5"/>
          <p:cNvSpPr>
            <a:spLocks noGrp="1"/>
          </p:cNvSpPr>
          <p:nvPr>
            <p:ph type="body" sz="quarter" idx="4294967295"/>
          </p:nvPr>
        </p:nvSpPr>
        <p:spPr>
          <a:xfrm>
            <a:off x="469900" y="870616"/>
            <a:ext cx="5056497" cy="348007"/>
          </a:xfrm>
        </p:spPr>
        <p:txBody>
          <a:bodyPr/>
          <a:lstStyle/>
          <a:p>
            <a:pPr marL="0" indent="0">
              <a:buNone/>
            </a:pPr>
            <a:r>
              <a:rPr lang="en-US" sz="2000" b="1" dirty="0" smtClean="0">
                <a:latin typeface="Arial Black" panose="020B0A04020102020204" pitchFamily="34" charset="0"/>
              </a:rPr>
              <a:t>Minnesota State Fair</a:t>
            </a:r>
            <a:endParaRPr lang="en-US" sz="2000" b="1" dirty="0">
              <a:latin typeface="Arial Black" panose="020B0A04020102020204" pitchFamily="34" charset="0"/>
            </a:endParaRPr>
          </a:p>
        </p:txBody>
      </p:sp>
      <p:sp>
        <p:nvSpPr>
          <p:cNvPr id="2" name="Title 1"/>
          <p:cNvSpPr>
            <a:spLocks noGrp="1"/>
          </p:cNvSpPr>
          <p:nvPr>
            <p:ph type="title" idx="4294967295"/>
          </p:nvPr>
        </p:nvSpPr>
        <p:spPr>
          <a:xfrm>
            <a:off x="457200" y="384048"/>
            <a:ext cx="8248650" cy="432418"/>
          </a:xfrm>
        </p:spPr>
        <p:txBody>
          <a:bodyPr>
            <a:normAutofit/>
          </a:bodyPr>
          <a:lstStyle/>
          <a:p>
            <a:r>
              <a:rPr lang="en-GB" sz="2800" dirty="0" smtClean="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rPr>
              <a:t>MAZDA MINNEAPOLIS DJ ENDORSEMENT</a:t>
            </a:r>
            <a:endParaRPr lang="en-US" sz="2800" dirty="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2050" name="Picture 2" descr="http://2.bp.blogspot.com/-0UuPyY_NBuY/VAaJmFfQ20I/AAAAAAAACuc/NA-dl3fPork/s1600/minnesota-state-fair-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1044619"/>
            <a:ext cx="2511354" cy="10972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41819">
            <a:off x="228600" y="4267200"/>
            <a:ext cx="2560320" cy="19202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909020" y="4059016"/>
            <a:ext cx="2560320" cy="19202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51068" y="4359738"/>
            <a:ext cx="2560320" cy="19202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24113">
            <a:off x="6326729" y="2410975"/>
            <a:ext cx="2560320" cy="19202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71538748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SELECTEDLANGUAGE" val="English UK"/>
</p:tagLst>
</file>

<file path=ppt/theme/theme1.xml><?xml version="1.0" encoding="utf-8"?>
<a:theme xmlns:a="http://schemas.openxmlformats.org/drawingml/2006/main" name="Mindshare">
  <a:themeElements>
    <a:clrScheme name="Mindshare">
      <a:dk1>
        <a:srgbClr val="2D0C4B"/>
      </a:dk1>
      <a:lt1>
        <a:srgbClr val="FFFFFF"/>
      </a:lt1>
      <a:dk2>
        <a:srgbClr val="2D0C4B"/>
      </a:dk2>
      <a:lt2>
        <a:srgbClr val="C3BCAF"/>
      </a:lt2>
      <a:accent1>
        <a:srgbClr val="32ADFF"/>
      </a:accent1>
      <a:accent2>
        <a:srgbClr val="C31C68"/>
      </a:accent2>
      <a:accent3>
        <a:srgbClr val="86B144"/>
      </a:accent3>
      <a:accent4>
        <a:srgbClr val="FA0F3A"/>
      </a:accent4>
      <a:accent5>
        <a:srgbClr val="791C99"/>
      </a:accent5>
      <a:accent6>
        <a:srgbClr val="F8CD37"/>
      </a:accent6>
      <a:hlink>
        <a:srgbClr val="A3915A"/>
      </a:hlink>
      <a:folHlink>
        <a:srgbClr val="5A5A64"/>
      </a:folHlink>
    </a:clrScheme>
    <a:fontScheme name="Mindshare">
      <a:majorFont>
        <a:latin typeface="Arial"/>
        <a:ea typeface=""/>
        <a:cs typeface=""/>
      </a:majorFont>
      <a:minorFont>
        <a:latin typeface="Arial"/>
        <a:ea typeface=""/>
        <a:cs typeface=""/>
      </a:minorFont>
    </a:fontScheme>
    <a:fmtScheme name="MindShare">
      <a:fillStyleLst>
        <a:solidFill>
          <a:schemeClr val="phClr"/>
        </a:solidFill>
        <a:gradFill rotWithShape="1">
          <a:gsLst>
            <a:gs pos="0">
              <a:schemeClr val="phClr">
                <a:shade val="60000"/>
                <a:satMod val="115000"/>
              </a:schemeClr>
            </a:gs>
            <a:gs pos="71000">
              <a:schemeClr val="phClr">
                <a:tint val="100000"/>
                <a:satMod val="115000"/>
              </a:schemeClr>
            </a:gs>
            <a:gs pos="100000">
              <a:schemeClr val="phClr">
                <a:tint val="85000"/>
                <a:satMod val="115000"/>
              </a:schemeClr>
            </a:gs>
          </a:gsLst>
          <a:lin ang="16200000" scaled="1"/>
        </a:gradFill>
        <a:gradFill rotWithShape="1">
          <a:gsLst>
            <a:gs pos="0">
              <a:schemeClr val="phClr">
                <a:tint val="100000"/>
                <a:satMod val="150000"/>
              </a:schemeClr>
            </a:gs>
            <a:gs pos="100000">
              <a:schemeClr val="phClr">
                <a:shade val="40000"/>
                <a:satMod val="135000"/>
              </a:schemeClr>
            </a:gs>
          </a:gsLst>
          <a:lin ang="5400000" scaled="0"/>
        </a:gradFill>
      </a:fillStyleLst>
      <a:lnStyleLst>
        <a:ln w="12700" cap="flat" cmpd="sng" algn="ctr">
          <a:solidFill>
            <a:schemeClr val="phClr">
              <a:shade val="95000"/>
              <a:satMod val="105000"/>
            </a:schemeClr>
          </a:solidFill>
          <a:prstDash val="solid"/>
        </a:ln>
        <a:ln w="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127000" dir="5400000" sx="102000" sy="102000" algn="ctr" rotWithShape="0">
              <a:srgbClr val="000000">
                <a:alpha val="50000"/>
              </a:srgbClr>
            </a:outerShdw>
          </a:effectLst>
        </a:effectStyle>
        <a:effectStyle>
          <a:effectLst>
            <a:innerShdw blurRad="50800" dist="25400">
              <a:srgbClr val="2A0C4B">
                <a:alpha val="50000"/>
              </a:srgbClr>
            </a:innerShdw>
          </a:effectLst>
          <a:scene3d>
            <a:camera prst="orthographicFront">
              <a:rot lat="0" lon="0" rev="0"/>
            </a:camera>
            <a:lightRig rig="soft" dir="t">
              <a:rot lat="0" lon="0" rev="20100000"/>
            </a:lightRig>
          </a:scene3d>
          <a:sp3d>
            <a:bevelT w="25400" h="25400"/>
          </a:sp3d>
        </a:effectStyle>
      </a:effectStyleLst>
      <a:bgFillStyleLst>
        <a:solidFill>
          <a:schemeClr val="phClr"/>
        </a:solidFill>
        <a:gradFill rotWithShape="1">
          <a:gsLst>
            <a:gs pos="0">
              <a:srgbClr val="2D0C4B"/>
            </a:gs>
            <a:gs pos="53000">
              <a:srgbClr val="431161"/>
            </a:gs>
            <a:gs pos="100000">
              <a:srgbClr val="731B91"/>
            </a:gs>
          </a:gsLst>
          <a:lin ang="3096000" scaled="0"/>
        </a:gradFill>
        <a:gradFill rotWithShape="1">
          <a:gsLst>
            <a:gs pos="0">
              <a:srgbClr val="2D0C4B"/>
            </a:gs>
            <a:gs pos="66000">
              <a:srgbClr val="36218B"/>
            </a:gs>
            <a:gs pos="100000">
              <a:srgbClr val="3F37CF"/>
            </a:gs>
          </a:gsLst>
          <a:lin ang="3096000" scaled="0"/>
        </a:gradFill>
      </a:bgFillStyleLst>
    </a:fmtScheme>
  </a:themeElements>
  <a:objectDefaults/>
  <a:extraClrSchemeLst/>
</a:theme>
</file>

<file path=ppt/theme/theme2.xml><?xml version="1.0" encoding="utf-8"?>
<a:theme xmlns:a="http://schemas.openxmlformats.org/drawingml/2006/main" name="Office Theme">
  <a:themeElements>
    <a:clrScheme name="Mindshare">
      <a:dk1>
        <a:srgbClr val="2D0C4B"/>
      </a:dk1>
      <a:lt1>
        <a:srgbClr val="FFFFFF"/>
      </a:lt1>
      <a:dk2>
        <a:srgbClr val="2D0C4B"/>
      </a:dk2>
      <a:lt2>
        <a:srgbClr val="C3BCAF"/>
      </a:lt2>
      <a:accent1>
        <a:srgbClr val="32ADFF"/>
      </a:accent1>
      <a:accent2>
        <a:srgbClr val="C31C68"/>
      </a:accent2>
      <a:accent3>
        <a:srgbClr val="86B144"/>
      </a:accent3>
      <a:accent4>
        <a:srgbClr val="FA0F3A"/>
      </a:accent4>
      <a:accent5>
        <a:srgbClr val="791C99"/>
      </a:accent5>
      <a:accent6>
        <a:srgbClr val="F8CD37"/>
      </a:accent6>
      <a:hlink>
        <a:srgbClr val="A3915A"/>
      </a:hlink>
      <a:folHlink>
        <a:srgbClr val="5A5A64"/>
      </a:folHlink>
    </a:clrScheme>
    <a:fontScheme name="MindShare">
      <a:majorFont>
        <a:latin typeface="Arial"/>
        <a:ea typeface=""/>
        <a:cs typeface=""/>
      </a:majorFont>
      <a:minorFont>
        <a:latin typeface="Arial"/>
        <a:ea typeface=""/>
        <a:cs typeface=""/>
      </a:minorFont>
    </a:fontScheme>
    <a:fmtScheme name="MindShare">
      <a:fillStyleLst>
        <a:solidFill>
          <a:schemeClr val="phClr"/>
        </a:solidFill>
        <a:gradFill rotWithShape="1">
          <a:gsLst>
            <a:gs pos="0">
              <a:schemeClr val="phClr">
                <a:shade val="60000"/>
                <a:satMod val="115000"/>
              </a:schemeClr>
            </a:gs>
            <a:gs pos="71000">
              <a:schemeClr val="phClr">
                <a:tint val="100000"/>
                <a:satMod val="115000"/>
              </a:schemeClr>
            </a:gs>
            <a:gs pos="100000">
              <a:schemeClr val="phClr">
                <a:tint val="85000"/>
                <a:satMod val="115000"/>
              </a:schemeClr>
            </a:gs>
          </a:gsLst>
          <a:lin ang="16200000" scaled="1"/>
        </a:gradFill>
        <a:gradFill rotWithShape="1">
          <a:gsLst>
            <a:gs pos="0">
              <a:schemeClr val="phClr">
                <a:tint val="100000"/>
                <a:satMod val="150000"/>
              </a:schemeClr>
            </a:gs>
            <a:gs pos="100000">
              <a:schemeClr val="phClr">
                <a:shade val="40000"/>
                <a:satMod val="135000"/>
              </a:schemeClr>
            </a:gs>
          </a:gsLst>
          <a:lin ang="5400000" scaled="0"/>
        </a:gradFill>
      </a:fillStyleLst>
      <a:lnStyleLst>
        <a:ln w="12700" cap="flat" cmpd="sng" algn="ctr">
          <a:solidFill>
            <a:schemeClr val="phClr">
              <a:shade val="95000"/>
              <a:satMod val="105000"/>
            </a:schemeClr>
          </a:solidFill>
          <a:prstDash val="solid"/>
        </a:ln>
        <a:ln w="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127000" dir="5400000" sx="102000" sy="102000" algn="ctr" rotWithShape="0">
              <a:srgbClr val="000000">
                <a:alpha val="50000"/>
              </a:srgbClr>
            </a:outerShdw>
          </a:effectLst>
        </a:effectStyle>
        <a:effectStyle>
          <a:effectLst>
            <a:innerShdw blurRad="50800" dist="25400">
              <a:srgbClr val="2A0C4B">
                <a:alpha val="50000"/>
              </a:srgbClr>
            </a:innerShdw>
          </a:effectLst>
          <a:scene3d>
            <a:camera prst="orthographicFront">
              <a:rot lat="0" lon="0" rev="0"/>
            </a:camera>
            <a:lightRig rig="soft" dir="t">
              <a:rot lat="0" lon="0" rev="20100000"/>
            </a:lightRig>
          </a:scene3d>
          <a:sp3d>
            <a:bevelT w="254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Mindshare">
      <a:dk1>
        <a:srgbClr val="2D0C4B"/>
      </a:dk1>
      <a:lt1>
        <a:srgbClr val="FFFFFF"/>
      </a:lt1>
      <a:dk2>
        <a:srgbClr val="2D0C4B"/>
      </a:dk2>
      <a:lt2>
        <a:srgbClr val="C3BCAF"/>
      </a:lt2>
      <a:accent1>
        <a:srgbClr val="32ADFF"/>
      </a:accent1>
      <a:accent2>
        <a:srgbClr val="C31C68"/>
      </a:accent2>
      <a:accent3>
        <a:srgbClr val="86B144"/>
      </a:accent3>
      <a:accent4>
        <a:srgbClr val="FA0F3A"/>
      </a:accent4>
      <a:accent5>
        <a:srgbClr val="791C99"/>
      </a:accent5>
      <a:accent6>
        <a:srgbClr val="F8CD37"/>
      </a:accent6>
      <a:hlink>
        <a:srgbClr val="A3915A"/>
      </a:hlink>
      <a:folHlink>
        <a:srgbClr val="5A5A64"/>
      </a:folHlink>
    </a:clrScheme>
    <a:fontScheme name="Mindshare">
      <a:majorFont>
        <a:latin typeface="Arial"/>
        <a:ea typeface=""/>
        <a:cs typeface=""/>
      </a:majorFont>
      <a:minorFont>
        <a:latin typeface="Arial"/>
        <a:ea typeface=""/>
        <a:cs typeface=""/>
      </a:minorFont>
    </a:fontScheme>
    <a:fmtScheme name="MindShare">
      <a:fillStyleLst>
        <a:solidFill>
          <a:schemeClr val="phClr"/>
        </a:solidFill>
        <a:gradFill rotWithShape="1">
          <a:gsLst>
            <a:gs pos="0">
              <a:schemeClr val="phClr">
                <a:shade val="60000"/>
                <a:satMod val="115000"/>
              </a:schemeClr>
            </a:gs>
            <a:gs pos="71000">
              <a:schemeClr val="phClr">
                <a:tint val="100000"/>
                <a:satMod val="115000"/>
              </a:schemeClr>
            </a:gs>
            <a:gs pos="100000">
              <a:schemeClr val="phClr">
                <a:tint val="85000"/>
                <a:satMod val="115000"/>
              </a:schemeClr>
            </a:gs>
          </a:gsLst>
          <a:lin ang="16200000" scaled="1"/>
        </a:gradFill>
        <a:gradFill rotWithShape="1">
          <a:gsLst>
            <a:gs pos="0">
              <a:schemeClr val="phClr">
                <a:tint val="100000"/>
                <a:satMod val="150000"/>
              </a:schemeClr>
            </a:gs>
            <a:gs pos="100000">
              <a:schemeClr val="phClr">
                <a:shade val="40000"/>
                <a:satMod val="135000"/>
              </a:schemeClr>
            </a:gs>
          </a:gsLst>
          <a:lin ang="5400000" scaled="0"/>
        </a:gradFill>
      </a:fillStyleLst>
      <a:lnStyleLst>
        <a:ln w="12700" cap="flat" cmpd="sng" algn="ctr">
          <a:solidFill>
            <a:schemeClr val="phClr">
              <a:shade val="95000"/>
              <a:satMod val="105000"/>
            </a:schemeClr>
          </a:solidFill>
          <a:prstDash val="solid"/>
        </a:ln>
        <a:ln w="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127000" dir="5400000" sx="102000" sy="102000" algn="ctr" rotWithShape="0">
              <a:srgbClr val="000000">
                <a:alpha val="50000"/>
              </a:srgbClr>
            </a:outerShdw>
          </a:effectLst>
        </a:effectStyle>
        <a:effectStyle>
          <a:effectLst>
            <a:innerShdw blurRad="50800" dist="25400">
              <a:srgbClr val="2A0C4B">
                <a:alpha val="50000"/>
              </a:srgbClr>
            </a:innerShdw>
          </a:effectLst>
          <a:scene3d>
            <a:camera prst="orthographicFront">
              <a:rot lat="0" lon="0" rev="0"/>
            </a:camera>
            <a:lightRig rig="soft" dir="t">
              <a:rot lat="0" lon="0" rev="20100000"/>
            </a:lightRig>
          </a:scene3d>
          <a:sp3d>
            <a:bevelT w="254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4300</TotalTime>
  <Words>918</Words>
  <Application>Microsoft Office PowerPoint</Application>
  <PresentationFormat>On-screen Show (4:3)</PresentationFormat>
  <Paragraphs>104</Paragraphs>
  <Slides>11</Slides>
  <Notes>5</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 Unicode MS</vt:lpstr>
      <vt:lpstr>Arial</vt:lpstr>
      <vt:lpstr>Arial Black</vt:lpstr>
      <vt:lpstr>Mindshare</vt:lpstr>
      <vt:lpstr>3Q16  MINNEAPOLIS  DJ ENDORSEMENT RECAP</vt:lpstr>
      <vt:lpstr>MAZDA MINNEAPOLIS DJ ENDORSEMENT</vt:lpstr>
      <vt:lpstr>MAZDA MINNEAPOLIS DJ ENDORSEMENT</vt:lpstr>
      <vt:lpstr>MAZDA MINNEAPOLIS DJ ENDORSEMENT</vt:lpstr>
      <vt:lpstr>MAZDA MINNEAPOLIS DJ ENDORSEMENT</vt:lpstr>
      <vt:lpstr>MAZDA MINNEAPOLIS DJ ENDORSEMENT</vt:lpstr>
      <vt:lpstr>MAZDA MINNEAPOLIS DJ ENDORSEMENT</vt:lpstr>
      <vt:lpstr>MAZDA MINNEAPOLIS DJ ENDORSEMENT</vt:lpstr>
      <vt:lpstr>MAZDA MINNEAPOLIS DJ ENDORSEMENT</vt:lpstr>
      <vt:lpstr>MAZDA MINNEAPOLIS DJ ENDORSEMENT</vt:lpstr>
      <vt:lpstr>MAZDA MINNEAPOLIS DJ ENDORSEMENT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Stephanie Krieger</dc:creator>
  <cp:lastModifiedBy>Krystal Rehm</cp:lastModifiedBy>
  <cp:revision>429</cp:revision>
  <cp:lastPrinted>2011-09-05T18:35:15Z</cp:lastPrinted>
  <dcterms:created xsi:type="dcterms:W3CDTF">2011-08-02T20:46:27Z</dcterms:created>
  <dcterms:modified xsi:type="dcterms:W3CDTF">2016-09-14T15:47:17Z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DS43">
    <vt:bool>true</vt:bool>
  </property>
</Properties>
</file>