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396" y="-12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20FA-A30D-46AD-8B87-C708DD0D123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2D52-30C8-4460-A378-C6CE5B07E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6543"/>
          <a:stretch/>
        </p:blipFill>
        <p:spPr bwMode="auto">
          <a:xfrm>
            <a:off x="910012" y="1219200"/>
            <a:ext cx="5033588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28800" y="3429000"/>
            <a:ext cx="2283806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1800" y="60960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5" y="152400"/>
            <a:ext cx="1465445" cy="471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WHQT-FM/</a:t>
            </a:r>
            <a:r>
              <a:rPr lang="en-US" b="1" dirty="0" err="1" smtClean="0"/>
              <a:t>Lionsgate</a:t>
            </a:r>
            <a:r>
              <a:rPr lang="en-US" b="1" dirty="0" smtClean="0"/>
              <a:t>: </a:t>
            </a:r>
            <a:r>
              <a:rPr lang="en-US" b="1" dirty="0" smtClean="0"/>
              <a:t>Single Mom’s Club Promotion </a:t>
            </a:r>
            <a:r>
              <a:rPr lang="en-US" sz="1400" b="1" dirty="0" smtClean="0"/>
              <a:t>3/3/14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3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5" y="152400"/>
            <a:ext cx="1465445" cy="471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54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WHQT-FM/</a:t>
            </a:r>
            <a:r>
              <a:rPr lang="en-US" b="1" dirty="0" err="1" smtClean="0"/>
              <a:t>Lionsgate</a:t>
            </a:r>
            <a:r>
              <a:rPr lang="en-US" b="1" dirty="0" smtClean="0"/>
              <a:t>: </a:t>
            </a:r>
            <a:r>
              <a:rPr lang="en-US" b="1" dirty="0" smtClean="0"/>
              <a:t>Single Mom’s Club Promotion </a:t>
            </a:r>
            <a:r>
              <a:rPr lang="en-US" sz="1400" b="1" dirty="0" smtClean="0"/>
              <a:t>3/3/14 – 3/16/14</a:t>
            </a:r>
            <a:endParaRPr lang="en-US" sz="1400" b="1" dirty="0"/>
          </a:p>
        </p:txBody>
      </p:sp>
      <p:pic>
        <p:nvPicPr>
          <p:cNvPr id="1026" name="Picture 2" descr="H:\NATIONAL\CMG - Miami\LIONSGATE\Single Mom's Club\tsmc_728x90_Mar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533900" cy="5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7457"/>
          <a:stretch/>
        </p:blipFill>
        <p:spPr bwMode="auto">
          <a:xfrm>
            <a:off x="1048469" y="1270574"/>
            <a:ext cx="5047531" cy="78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9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Stockner</dc:creator>
  <cp:lastModifiedBy>Friese, Marissa (CMG-Orlando)</cp:lastModifiedBy>
  <cp:revision>9</cp:revision>
  <dcterms:created xsi:type="dcterms:W3CDTF">2013-12-11T21:39:16Z</dcterms:created>
  <dcterms:modified xsi:type="dcterms:W3CDTF">2014-03-20T20:39:48Z</dcterms:modified>
</cp:coreProperties>
</file>