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10E7-73EC-4A81-807F-4B7987D65C2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B265-B4C6-4AAA-8486-33752B4F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MORTDECAI Promotion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with </a:t>
            </a:r>
            <a:br>
              <a:rPr lang="en-US" sz="3600" dirty="0" smtClean="0"/>
            </a:br>
            <a:r>
              <a:rPr lang="en-US" sz="3600" b="1" dirty="0" smtClean="0"/>
              <a:t>WDUV and WXGL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3810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100000" l="0" r="95000">
                        <a14:foregroundMark x1="23333" y1="64500" x2="23500" y2="97167"/>
                        <a14:foregroundMark x1="32833" y1="98167" x2="73667" y2="96667"/>
                        <a14:foregroundMark x1="52333" y1="11667" x2="61500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552450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57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Q1 2015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59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554567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MORTDECAI Promotion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WDUV Web Contest with on-air promotion </a:t>
            </a:r>
            <a:br>
              <a:rPr lang="en-US" sz="2700" dirty="0" smtClean="0"/>
            </a:br>
            <a:r>
              <a:rPr lang="en-US" sz="2700" dirty="0" smtClean="0"/>
              <a:t>Recap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3810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60423"/>
              </p:ext>
            </p:extLst>
          </p:nvPr>
        </p:nvGraphicFramePr>
        <p:xfrm>
          <a:off x="294597" y="2743200"/>
          <a:ext cx="193735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4" imgW="3114720" imgH="685440" progId="Package">
                  <p:embed/>
                </p:oleObj>
              </mc:Choice>
              <mc:Fallback>
                <p:oleObj name="Packager Shell Object" showAsIcon="1" r:id="rId4" imgW="311472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597" y="2743200"/>
                        <a:ext cx="1937359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C:\Users\mcastro\Desktop\National Promotions\Lionsgate\Mordicai\Mortdecai WDU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22" y="2438400"/>
            <a:ext cx="391761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castro\Desktop\National Promotions\Lionsgate\Mordicai\mortdecai du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73529" cy="101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7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02167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MORTDECAI Promotion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WXGL Web Contest with on-air promotion </a:t>
            </a:r>
            <a:br>
              <a:rPr lang="en-US" sz="2700" dirty="0" smtClean="0"/>
            </a:br>
            <a:r>
              <a:rPr lang="en-US" sz="2700" dirty="0" smtClean="0"/>
              <a:t>Recap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3810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castro\Desktop\National Promotions\Lionsgate\Mordicai\Mortdecai WXG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1" y="2286000"/>
            <a:ext cx="4312274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castro\Desktop\National Promotions\Lionsgate\Mordicai\Mortdec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939973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06144"/>
              </p:ext>
            </p:extLst>
          </p:nvPr>
        </p:nvGraphicFramePr>
        <p:xfrm>
          <a:off x="96861" y="4572000"/>
          <a:ext cx="2051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6" imgW="3076560" imgH="685440" progId="Package">
                  <p:embed/>
                </p:oleObj>
              </mc:Choice>
              <mc:Fallback>
                <p:oleObj name="Packager Shell Object" showAsIcon="1" r:id="rId6" imgW="307656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861" y="4572000"/>
                        <a:ext cx="2051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40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Package</vt:lpstr>
      <vt:lpstr> MORTDECAI Promotion  with  WDUV and WXGL</vt:lpstr>
      <vt:lpstr> MORTDECAI Promotion  WDUV Web Contest with on-air promotion  Recap  </vt:lpstr>
      <vt:lpstr> MORTDECAI Promotion  WXGL Web Contest with on-air promotion  Recap  </vt:lpstr>
    </vt:vector>
  </TitlesOfParts>
  <Company>Cox Media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MORTDECAI Promotion  with  WDUV and WXGL</dc:title>
  <dc:creator>Castro, Meggie (CMG-Tampa)</dc:creator>
  <cp:lastModifiedBy>Castro, Meggie (CMG-Tampa)</cp:lastModifiedBy>
  <cp:revision>2</cp:revision>
  <dcterms:created xsi:type="dcterms:W3CDTF">2015-01-14T16:07:34Z</dcterms:created>
  <dcterms:modified xsi:type="dcterms:W3CDTF">2015-01-14T16:17:44Z</dcterms:modified>
</cp:coreProperties>
</file>