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855" r:id="rId2"/>
  </p:sldMasterIdLst>
  <p:notesMasterIdLst>
    <p:notesMasterId r:id="rId8"/>
  </p:notesMasterIdLst>
  <p:sldIdLst>
    <p:sldId id="541" r:id="rId3"/>
    <p:sldId id="567" r:id="rId4"/>
    <p:sldId id="568" r:id="rId5"/>
    <p:sldId id="566" r:id="rId6"/>
    <p:sldId id="569" r:id="rId7"/>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8" autoAdjust="0"/>
    <p:restoredTop sz="97815" autoAdjust="0"/>
  </p:normalViewPr>
  <p:slideViewPr>
    <p:cSldViewPr>
      <p:cViewPr varScale="1">
        <p:scale>
          <a:sx n="99" d="100"/>
          <a:sy n="99" d="100"/>
        </p:scale>
        <p:origin x="-8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580"/>
          </a:xfrm>
          <a:prstGeom prst="rect">
            <a:avLst/>
          </a:prstGeom>
        </p:spPr>
        <p:txBody>
          <a:bodyPr vert="horz" lIns="92780" tIns="46390" rIns="92780" bIns="463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580"/>
          </a:xfrm>
          <a:prstGeom prst="rect">
            <a:avLst/>
          </a:prstGeom>
        </p:spPr>
        <p:txBody>
          <a:bodyPr vert="horz" lIns="92780" tIns="46390" rIns="92780" bIns="46390" rtlCol="0"/>
          <a:lstStyle>
            <a:lvl1pPr algn="r" fontAlgn="auto">
              <a:spcBef>
                <a:spcPts val="0"/>
              </a:spcBef>
              <a:spcAft>
                <a:spcPts val="0"/>
              </a:spcAft>
              <a:defRPr sz="1200">
                <a:latin typeface="+mn-lt"/>
              </a:defRPr>
            </a:lvl1pPr>
          </a:lstStyle>
          <a:p>
            <a:pPr>
              <a:defRPr/>
            </a:pPr>
            <a:fld id="{80AE2FEA-E483-429D-AA23-7B13FFF8E5B6}" type="datetimeFigureOut">
              <a:rPr lang="en-US"/>
              <a:pPr>
                <a:defRPr/>
              </a:pPr>
              <a:t>3/18/2014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780" tIns="46390" rIns="92780" bIns="46390" rtlCol="0" anchor="ctr"/>
          <a:lstStyle/>
          <a:p>
            <a:pPr lvl="0"/>
            <a:endParaRPr lang="en-US" noProof="0"/>
          </a:p>
        </p:txBody>
      </p:sp>
      <p:sp>
        <p:nvSpPr>
          <p:cNvPr id="5" name="Notes Placeholder 4"/>
          <p:cNvSpPr>
            <a:spLocks noGrp="1"/>
          </p:cNvSpPr>
          <p:nvPr>
            <p:ph type="body" sz="quarter" idx="3"/>
          </p:nvPr>
        </p:nvSpPr>
        <p:spPr>
          <a:xfrm>
            <a:off x="701040" y="4415109"/>
            <a:ext cx="5608320" cy="4184421"/>
          </a:xfrm>
          <a:prstGeom prst="rect">
            <a:avLst/>
          </a:prstGeom>
        </p:spPr>
        <p:txBody>
          <a:bodyPr vert="horz" lIns="92780" tIns="46390" rIns="92780" bIns="463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219"/>
            <a:ext cx="3037840" cy="464580"/>
          </a:xfrm>
          <a:prstGeom prst="rect">
            <a:avLst/>
          </a:prstGeom>
        </p:spPr>
        <p:txBody>
          <a:bodyPr vert="horz" lIns="92780" tIns="46390" rIns="92780" bIns="463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30219"/>
            <a:ext cx="3037840" cy="464580"/>
          </a:xfrm>
          <a:prstGeom prst="rect">
            <a:avLst/>
          </a:prstGeom>
        </p:spPr>
        <p:txBody>
          <a:bodyPr vert="horz" lIns="92780" tIns="46390" rIns="92780" bIns="46390" rtlCol="0" anchor="b"/>
          <a:lstStyle>
            <a:lvl1pPr algn="r" fontAlgn="auto">
              <a:spcBef>
                <a:spcPts val="0"/>
              </a:spcBef>
              <a:spcAft>
                <a:spcPts val="0"/>
              </a:spcAft>
              <a:defRPr sz="1200">
                <a:latin typeface="+mn-lt"/>
              </a:defRPr>
            </a:lvl1pPr>
          </a:lstStyle>
          <a:p>
            <a:pPr>
              <a:defRPr/>
            </a:pPr>
            <a:fld id="{EB5D7C1C-BD67-4F7B-9E07-1552607548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3B2B8E1-CC59-4F87-82EB-36939528C075}" type="slidenum">
              <a:rPr lang="en-US" smtClean="0">
                <a:latin typeface="Arial" pitchFamily="34" charset="0"/>
                <a:ea typeface="ＭＳ Ｐゴシック"/>
                <a:cs typeface="ＭＳ Ｐゴシック"/>
              </a:rPr>
              <a:pPr/>
              <a:t>4</a:t>
            </a:fld>
            <a:endParaRPr lang="en-US" smtClean="0">
              <a:latin typeface="Arial" pitchFamily="34" charset="0"/>
              <a:ea typeface="ＭＳ Ｐゴシック"/>
              <a:cs typeface="ＭＳ Ｐゴシック"/>
            </a:endParaRPr>
          </a:p>
        </p:txBody>
      </p:sp>
      <p:sp>
        <p:nvSpPr>
          <p:cNvPr id="18435" name="Rectangle 2"/>
          <p:cNvSpPr>
            <a:spLocks noGrp="1" noRot="1" noChangeAspect="1" noChangeArrowheads="1" noTextEdit="1"/>
          </p:cNvSpPr>
          <p:nvPr>
            <p:ph type="sldImg"/>
          </p:nvPr>
        </p:nvSpPr>
        <p:spPr bwMode="auto">
          <a:xfrm>
            <a:off x="885825" y="684213"/>
            <a:ext cx="5243513" cy="3933825"/>
          </a:xfrm>
          <a:solidFill>
            <a:srgbClr val="FFFFFF"/>
          </a:solidFill>
          <a:ln>
            <a:solidFill>
              <a:srgbClr val="000000"/>
            </a:solidFill>
            <a:miter lim="800000"/>
            <a:headEnd/>
            <a:tailEnd/>
          </a:ln>
        </p:spPr>
      </p:sp>
      <p:sp>
        <p:nvSpPr>
          <p:cNvPr id="18436" name="Rectangle 3"/>
          <p:cNvSpPr>
            <a:spLocks noGrp="1" noChangeArrowheads="1"/>
          </p:cNvSpPr>
          <p:nvPr>
            <p:ph type="body" idx="1"/>
          </p:nvPr>
        </p:nvSpPr>
        <p:spPr>
          <a:xfrm>
            <a:off x="526713" y="4791895"/>
            <a:ext cx="6180712" cy="3845386"/>
          </a:xfrm>
          <a:solidFill>
            <a:srgbClr val="FFFFFF"/>
          </a:solidFill>
          <a:ln>
            <a:solidFill>
              <a:srgbClr val="000000"/>
            </a:solidFill>
          </a:ln>
        </p:spPr>
        <p:txBody>
          <a:bodyPr lIns="92168" tIns="46084" rIns="92168" bIns="46084"/>
          <a:lstStyle/>
          <a:p>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descr="CornerSwoosh_green.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5015958" y="4790901"/>
            <a:ext cx="4160659" cy="2083595"/>
          </a:xfrm>
          <a:prstGeom prst="rect">
            <a:avLst/>
          </a:prstGeom>
        </p:spPr>
      </p:pic>
      <p:pic>
        <p:nvPicPr>
          <p:cNvPr id="5" name="Picture 4" descr="CornerSwoosh_gray.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rot="10800000">
            <a:off x="-13041" y="-12095"/>
            <a:ext cx="4162420" cy="20855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vider For Print Gray">
    <p:spTree>
      <p:nvGrpSpPr>
        <p:cNvPr id="1" name=""/>
        <p:cNvGrpSpPr/>
        <p:nvPr/>
      </p:nvGrpSpPr>
      <p:grpSpPr>
        <a:xfrm>
          <a:off x="0" y="0"/>
          <a:ext cx="0" cy="0"/>
          <a:chOff x="0" y="0"/>
          <a:chExt cx="0" cy="0"/>
        </a:xfrm>
      </p:grpSpPr>
      <p:pic>
        <p:nvPicPr>
          <p:cNvPr id="4" name="Picture 3" descr="CornerSwoosh_gray.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008072" y="3292929"/>
            <a:ext cx="7161234" cy="3586238"/>
          </a:xfrm>
          <a:prstGeom prst="rect">
            <a:avLst/>
          </a:prstGeom>
        </p:spPr>
      </p:pic>
      <p:sp>
        <p:nvSpPr>
          <p:cNvPr id="2" name="Title 1"/>
          <p:cNvSpPr>
            <a:spLocks noGrp="1"/>
          </p:cNvSpPr>
          <p:nvPr>
            <p:ph type="title" hasCustomPrompt="1"/>
          </p:nvPr>
        </p:nvSpPr>
        <p:spPr>
          <a:xfrm>
            <a:off x="456974" y="1870982"/>
            <a:ext cx="8230054" cy="1143000"/>
          </a:xfrm>
        </p:spPr>
        <p:txBody>
          <a:bodyPr/>
          <a:lstStyle>
            <a:lvl1pPr algn="l">
              <a:defRPr sz="6000" spc="-150" baseline="0"/>
            </a:lvl1pPr>
          </a:lstStyle>
          <a:p>
            <a:r>
              <a:rPr lang="en-US" dirty="0" smtClean="0"/>
              <a:t>Printer Friendly Divider</a:t>
            </a:r>
            <a:endParaRPr lang="en-US" dirty="0"/>
          </a:p>
        </p:txBody>
      </p:sp>
      <p:pic>
        <p:nvPicPr>
          <p:cNvPr id="6" name="Picture 5"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410479" y="3897695"/>
            <a:ext cx="1076474" cy="1116674"/>
          </a:xfrm>
          <a:prstGeom prst="rect">
            <a:avLst/>
          </a:prstGeom>
        </p:spPr>
      </p:pic>
    </p:spTree>
    <p:extLst>
      <p:ext uri="{BB962C8B-B14F-4D97-AF65-F5344CB8AC3E}">
        <p14:creationId xmlns:p14="http://schemas.microsoft.com/office/powerpoint/2010/main" xmlns="" val="20823575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ivider For Print Green">
    <p:spTree>
      <p:nvGrpSpPr>
        <p:cNvPr id="1" name=""/>
        <p:cNvGrpSpPr/>
        <p:nvPr/>
      </p:nvGrpSpPr>
      <p:grpSpPr>
        <a:xfrm>
          <a:off x="0" y="0"/>
          <a:ext cx="0" cy="0"/>
          <a:chOff x="0" y="0"/>
          <a:chExt cx="0" cy="0"/>
        </a:xfrm>
      </p:grpSpPr>
      <p:pic>
        <p:nvPicPr>
          <p:cNvPr id="3" name="Picture 2" descr="CornerSwoosh_green.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008072" y="3292929"/>
            <a:ext cx="7161234" cy="3586238"/>
          </a:xfrm>
          <a:prstGeom prst="rect">
            <a:avLst/>
          </a:prstGeom>
        </p:spPr>
      </p:pic>
      <p:sp>
        <p:nvSpPr>
          <p:cNvPr id="2" name="Title 1"/>
          <p:cNvSpPr>
            <a:spLocks noGrp="1"/>
          </p:cNvSpPr>
          <p:nvPr>
            <p:ph type="title" hasCustomPrompt="1"/>
          </p:nvPr>
        </p:nvSpPr>
        <p:spPr>
          <a:xfrm>
            <a:off x="456974" y="1870982"/>
            <a:ext cx="8230054" cy="1143000"/>
          </a:xfrm>
        </p:spPr>
        <p:txBody>
          <a:bodyPr/>
          <a:lstStyle>
            <a:lvl1pPr algn="l">
              <a:defRPr sz="6000" spc="-150" baseline="0"/>
            </a:lvl1pPr>
          </a:lstStyle>
          <a:p>
            <a:r>
              <a:rPr lang="en-US" dirty="0" smtClean="0"/>
              <a:t>Printer Friendly Divider</a:t>
            </a:r>
            <a:endParaRPr lang="en-US" dirty="0"/>
          </a:p>
        </p:txBody>
      </p:sp>
      <p:pic>
        <p:nvPicPr>
          <p:cNvPr id="6" name="Picture 5"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410479" y="3897695"/>
            <a:ext cx="1076474" cy="1116674"/>
          </a:xfrm>
          <a:prstGeom prst="rect">
            <a:avLst/>
          </a:prstGeom>
        </p:spPr>
      </p:pic>
    </p:spTree>
    <p:extLst>
      <p:ext uri="{BB962C8B-B14F-4D97-AF65-F5344CB8AC3E}">
        <p14:creationId xmlns:p14="http://schemas.microsoft.com/office/powerpoint/2010/main" xmlns="" val="8614331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ivider For Print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974" y="1870982"/>
            <a:ext cx="8230054" cy="1143000"/>
          </a:xfrm>
        </p:spPr>
        <p:txBody>
          <a:bodyPr/>
          <a:lstStyle>
            <a:lvl1pPr algn="l">
              <a:defRPr sz="6000" spc="-150" baseline="0"/>
            </a:lvl1pPr>
          </a:lstStyle>
          <a:p>
            <a:r>
              <a:rPr lang="en-US" dirty="0" smtClean="0"/>
              <a:t>Printer Friendly Divider</a:t>
            </a:r>
            <a:endParaRPr lang="en-US" dirty="0"/>
          </a:p>
        </p:txBody>
      </p:sp>
      <p:pic>
        <p:nvPicPr>
          <p:cNvPr id="7" name="Picture 6" descr="uni_hrt_rgb_150.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410479" y="3897695"/>
            <a:ext cx="1076474" cy="1116674"/>
          </a:xfrm>
          <a:prstGeom prst="rect">
            <a:avLst/>
          </a:prstGeom>
        </p:spPr>
      </p:pic>
      <p:pic>
        <p:nvPicPr>
          <p:cNvPr id="5" name="Picture 4" descr="CornerSwoosh_blue.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469572" y="2800185"/>
            <a:ext cx="7699735" cy="4078981"/>
          </a:xfrm>
          <a:prstGeom prst="rect">
            <a:avLst/>
          </a:prstGeom>
        </p:spPr>
      </p:pic>
    </p:spTree>
    <p:extLst>
      <p:ext uri="{BB962C8B-B14F-4D97-AF65-F5344CB8AC3E}">
        <p14:creationId xmlns:p14="http://schemas.microsoft.com/office/powerpoint/2010/main" xmlns="" val="410401412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For Print Red">
    <p:spTree>
      <p:nvGrpSpPr>
        <p:cNvPr id="1" name=""/>
        <p:cNvGrpSpPr/>
        <p:nvPr/>
      </p:nvGrpSpPr>
      <p:grpSpPr>
        <a:xfrm>
          <a:off x="0" y="0"/>
          <a:ext cx="0" cy="0"/>
          <a:chOff x="0" y="0"/>
          <a:chExt cx="0" cy="0"/>
        </a:xfrm>
      </p:grpSpPr>
      <p:pic>
        <p:nvPicPr>
          <p:cNvPr id="4" name="Picture 3" descr="CornerSwoosh_red.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703656" y="2630714"/>
            <a:ext cx="7465650" cy="4236357"/>
          </a:xfrm>
          <a:prstGeom prst="rect">
            <a:avLst/>
          </a:prstGeom>
        </p:spPr>
      </p:pic>
      <p:sp>
        <p:nvSpPr>
          <p:cNvPr id="2" name="Title 1"/>
          <p:cNvSpPr>
            <a:spLocks noGrp="1"/>
          </p:cNvSpPr>
          <p:nvPr>
            <p:ph type="title" hasCustomPrompt="1"/>
          </p:nvPr>
        </p:nvSpPr>
        <p:spPr>
          <a:xfrm>
            <a:off x="456974" y="1870982"/>
            <a:ext cx="8230054" cy="1143000"/>
          </a:xfrm>
        </p:spPr>
        <p:txBody>
          <a:bodyPr/>
          <a:lstStyle>
            <a:lvl1pPr algn="l">
              <a:defRPr sz="6000" spc="-150" baseline="0"/>
            </a:lvl1pPr>
          </a:lstStyle>
          <a:p>
            <a:r>
              <a:rPr lang="en-US" dirty="0" smtClean="0"/>
              <a:t>Printer Friendly Divider</a:t>
            </a:r>
            <a:endParaRPr lang="en-US" dirty="0"/>
          </a:p>
        </p:txBody>
      </p:sp>
      <p:pic>
        <p:nvPicPr>
          <p:cNvPr id="7" name="Picture 6"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410479" y="3897695"/>
            <a:ext cx="1076474" cy="1116674"/>
          </a:xfrm>
          <a:prstGeom prst="rect">
            <a:avLst/>
          </a:prstGeom>
        </p:spPr>
      </p:pic>
    </p:spTree>
    <p:extLst>
      <p:ext uri="{BB962C8B-B14F-4D97-AF65-F5344CB8AC3E}">
        <p14:creationId xmlns:p14="http://schemas.microsoft.com/office/powerpoint/2010/main" xmlns="" val="38637067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ider For Print Magenta">
    <p:spTree>
      <p:nvGrpSpPr>
        <p:cNvPr id="1" name=""/>
        <p:cNvGrpSpPr/>
        <p:nvPr/>
      </p:nvGrpSpPr>
      <p:grpSpPr>
        <a:xfrm>
          <a:off x="0" y="0"/>
          <a:ext cx="0" cy="0"/>
          <a:chOff x="0" y="0"/>
          <a:chExt cx="0" cy="0"/>
        </a:xfrm>
      </p:grpSpPr>
      <p:pic>
        <p:nvPicPr>
          <p:cNvPr id="3" name="Picture 2" descr="CornerSwoosh.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309099" y="3138715"/>
            <a:ext cx="7860208" cy="3740452"/>
          </a:xfrm>
          <a:prstGeom prst="rect">
            <a:avLst/>
          </a:prstGeom>
        </p:spPr>
      </p:pic>
      <p:sp>
        <p:nvSpPr>
          <p:cNvPr id="2" name="Title 1"/>
          <p:cNvSpPr>
            <a:spLocks noGrp="1"/>
          </p:cNvSpPr>
          <p:nvPr>
            <p:ph type="title" hasCustomPrompt="1"/>
          </p:nvPr>
        </p:nvSpPr>
        <p:spPr>
          <a:xfrm>
            <a:off x="456974" y="1870982"/>
            <a:ext cx="8230054" cy="1143000"/>
          </a:xfrm>
        </p:spPr>
        <p:txBody>
          <a:bodyPr/>
          <a:lstStyle>
            <a:lvl1pPr algn="l">
              <a:defRPr sz="6000" spc="-150" baseline="0"/>
            </a:lvl1pPr>
          </a:lstStyle>
          <a:p>
            <a:r>
              <a:rPr lang="en-US" dirty="0" smtClean="0"/>
              <a:t>Printer Friendly Divider</a:t>
            </a:r>
            <a:endParaRPr lang="en-US" dirty="0"/>
          </a:p>
        </p:txBody>
      </p:sp>
      <p:pic>
        <p:nvPicPr>
          <p:cNvPr id="6" name="Picture 5"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410479" y="3897695"/>
            <a:ext cx="1076474" cy="1116674"/>
          </a:xfrm>
          <a:prstGeom prst="rect">
            <a:avLst/>
          </a:prstGeom>
        </p:spPr>
      </p:pic>
    </p:spTree>
    <p:extLst>
      <p:ext uri="{BB962C8B-B14F-4D97-AF65-F5344CB8AC3E}">
        <p14:creationId xmlns:p14="http://schemas.microsoft.com/office/powerpoint/2010/main" xmlns="" val="140797877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ivider For Digi Gray">
    <p:spTree>
      <p:nvGrpSpPr>
        <p:cNvPr id="1" name=""/>
        <p:cNvGrpSpPr/>
        <p:nvPr/>
      </p:nvGrpSpPr>
      <p:grpSpPr>
        <a:xfrm>
          <a:off x="0" y="0"/>
          <a:ext cx="0" cy="0"/>
          <a:chOff x="0" y="0"/>
          <a:chExt cx="0" cy="0"/>
        </a:xfrm>
      </p:grpSpPr>
      <p:sp>
        <p:nvSpPr>
          <p:cNvPr id="6" name="Rectangle 5"/>
          <p:cNvSpPr/>
          <p:nvPr/>
        </p:nvSpPr>
        <p:spPr>
          <a:xfrm>
            <a:off x="0" y="0"/>
            <a:ext cx="9156095" cy="6870095"/>
          </a:xfrm>
          <a:prstGeom prst="rect">
            <a:avLst/>
          </a:prstGeom>
          <a:solidFill>
            <a:srgbClr val="6D6D6D"/>
          </a:solidFill>
          <a:ln>
            <a:noFill/>
          </a:ln>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a:endParaRPr lang="en-US">
              <a:solidFill>
                <a:prstClr val="white"/>
              </a:solidFill>
            </a:endParaRPr>
          </a:p>
        </p:txBody>
      </p:sp>
      <p:pic>
        <p:nvPicPr>
          <p:cNvPr id="3" name="Picture 2" descr="CornerSwoosh_white.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8953" y="2983205"/>
            <a:ext cx="8524128" cy="3911472"/>
          </a:xfrm>
          <a:prstGeom prst="rect">
            <a:avLst/>
          </a:prstGeom>
        </p:spPr>
      </p:pic>
      <p:sp>
        <p:nvSpPr>
          <p:cNvPr id="2" name="Title 1"/>
          <p:cNvSpPr>
            <a:spLocks noGrp="1"/>
          </p:cNvSpPr>
          <p:nvPr>
            <p:ph type="title" hasCustomPrompt="1"/>
          </p:nvPr>
        </p:nvSpPr>
        <p:spPr>
          <a:xfrm>
            <a:off x="931925" y="845911"/>
            <a:ext cx="7672631" cy="1143000"/>
          </a:xfrm>
        </p:spPr>
        <p:txBody>
          <a:bodyPr/>
          <a:lstStyle>
            <a:lvl1pPr algn="l">
              <a:defRPr sz="6000" spc="-150">
                <a:solidFill>
                  <a:schemeClr val="bg1"/>
                </a:solidFill>
              </a:defRPr>
            </a:lvl1pPr>
          </a:lstStyle>
          <a:p>
            <a:r>
              <a:rPr lang="en-US" dirty="0" smtClean="0"/>
              <a:t>Digital Savvy Divider</a:t>
            </a:r>
            <a:endParaRPr lang="en-US" dirty="0"/>
          </a:p>
        </p:txBody>
      </p:sp>
      <p:pic>
        <p:nvPicPr>
          <p:cNvPr id="7" name="Picture 6"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22381" y="5640949"/>
            <a:ext cx="1076474" cy="1116674"/>
          </a:xfrm>
          <a:prstGeom prst="rect">
            <a:avLst/>
          </a:prstGeom>
        </p:spPr>
      </p:pic>
    </p:spTree>
    <p:extLst>
      <p:ext uri="{BB962C8B-B14F-4D97-AF65-F5344CB8AC3E}">
        <p14:creationId xmlns:p14="http://schemas.microsoft.com/office/powerpoint/2010/main" xmlns="" val="224324393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ivider For Digi Green">
    <p:spTree>
      <p:nvGrpSpPr>
        <p:cNvPr id="1" name=""/>
        <p:cNvGrpSpPr/>
        <p:nvPr/>
      </p:nvGrpSpPr>
      <p:grpSpPr>
        <a:xfrm>
          <a:off x="0" y="0"/>
          <a:ext cx="0" cy="0"/>
          <a:chOff x="0" y="0"/>
          <a:chExt cx="0" cy="0"/>
        </a:xfrm>
      </p:grpSpPr>
      <p:sp>
        <p:nvSpPr>
          <p:cNvPr id="6" name="Rectangle 5"/>
          <p:cNvSpPr/>
          <p:nvPr/>
        </p:nvSpPr>
        <p:spPr>
          <a:xfrm>
            <a:off x="0" y="0"/>
            <a:ext cx="9144000" cy="6870095"/>
          </a:xfrm>
          <a:prstGeom prst="rect">
            <a:avLst/>
          </a:prstGeom>
          <a:solidFill>
            <a:srgbClr val="00C473"/>
          </a:solidFill>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a:endParaRPr lang="en-US">
              <a:solidFill>
                <a:prstClr val="white"/>
              </a:solidFill>
            </a:endParaRPr>
          </a:p>
        </p:txBody>
      </p:sp>
      <p:pic>
        <p:nvPicPr>
          <p:cNvPr id="7" name="Picture 6" descr="CornerSwoosh_white.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8953" y="2983205"/>
            <a:ext cx="8524128" cy="3911472"/>
          </a:xfrm>
          <a:prstGeom prst="rect">
            <a:avLst/>
          </a:prstGeom>
        </p:spPr>
      </p:pic>
      <p:sp>
        <p:nvSpPr>
          <p:cNvPr id="2" name="Title 1"/>
          <p:cNvSpPr>
            <a:spLocks noGrp="1"/>
          </p:cNvSpPr>
          <p:nvPr>
            <p:ph type="title" hasCustomPrompt="1"/>
          </p:nvPr>
        </p:nvSpPr>
        <p:spPr>
          <a:xfrm>
            <a:off x="931925" y="845911"/>
            <a:ext cx="7672631" cy="1143000"/>
          </a:xfrm>
        </p:spPr>
        <p:txBody>
          <a:bodyPr/>
          <a:lstStyle>
            <a:lvl1pPr algn="l">
              <a:defRPr sz="6000" spc="-150" baseline="0">
                <a:solidFill>
                  <a:schemeClr val="bg1"/>
                </a:solidFill>
              </a:defRPr>
            </a:lvl1pPr>
          </a:lstStyle>
          <a:p>
            <a:r>
              <a:rPr lang="en-US" dirty="0" smtClean="0"/>
              <a:t>Digital Savvy Divider</a:t>
            </a:r>
            <a:endParaRPr lang="en-US" dirty="0"/>
          </a:p>
        </p:txBody>
      </p:sp>
      <p:pic>
        <p:nvPicPr>
          <p:cNvPr id="8" name="Picture 7"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22381" y="5640949"/>
            <a:ext cx="1076474" cy="1116674"/>
          </a:xfrm>
          <a:prstGeom prst="rect">
            <a:avLst/>
          </a:prstGeom>
        </p:spPr>
      </p:pic>
    </p:spTree>
    <p:extLst>
      <p:ext uri="{BB962C8B-B14F-4D97-AF65-F5344CB8AC3E}">
        <p14:creationId xmlns:p14="http://schemas.microsoft.com/office/powerpoint/2010/main" xmlns="" val="280893786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vider For Digi Blue">
    <p:spTree>
      <p:nvGrpSpPr>
        <p:cNvPr id="1" name=""/>
        <p:cNvGrpSpPr/>
        <p:nvPr/>
      </p:nvGrpSpPr>
      <p:grpSpPr>
        <a:xfrm>
          <a:off x="0" y="0"/>
          <a:ext cx="0" cy="0"/>
          <a:chOff x="0" y="0"/>
          <a:chExt cx="0" cy="0"/>
        </a:xfrm>
      </p:grpSpPr>
      <p:sp>
        <p:nvSpPr>
          <p:cNvPr id="6" name="Rectangle 5"/>
          <p:cNvSpPr/>
          <p:nvPr/>
        </p:nvSpPr>
        <p:spPr>
          <a:xfrm>
            <a:off x="0" y="0"/>
            <a:ext cx="9144000" cy="6870095"/>
          </a:xfrm>
          <a:prstGeom prst="rect">
            <a:avLst/>
          </a:prstGeom>
          <a:solidFill>
            <a:srgbClr val="1D1DEA"/>
          </a:solidFill>
          <a:ln>
            <a:noFill/>
          </a:ln>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a:endParaRPr lang="en-US">
              <a:solidFill>
                <a:prstClr val="white"/>
              </a:solidFill>
            </a:endParaRPr>
          </a:p>
        </p:txBody>
      </p:sp>
      <p:pic>
        <p:nvPicPr>
          <p:cNvPr id="7" name="Picture 6" descr="CornerSwoosh_white.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8953" y="2983205"/>
            <a:ext cx="8524128" cy="3911472"/>
          </a:xfrm>
          <a:prstGeom prst="rect">
            <a:avLst/>
          </a:prstGeom>
        </p:spPr>
      </p:pic>
      <p:sp>
        <p:nvSpPr>
          <p:cNvPr id="2" name="Title 1"/>
          <p:cNvSpPr>
            <a:spLocks noGrp="1"/>
          </p:cNvSpPr>
          <p:nvPr>
            <p:ph type="title" hasCustomPrompt="1"/>
          </p:nvPr>
        </p:nvSpPr>
        <p:spPr>
          <a:xfrm>
            <a:off x="931925" y="845911"/>
            <a:ext cx="7672631" cy="1143000"/>
          </a:xfrm>
        </p:spPr>
        <p:txBody>
          <a:bodyPr/>
          <a:lstStyle>
            <a:lvl1pPr algn="l">
              <a:defRPr sz="6000" spc="-150">
                <a:solidFill>
                  <a:schemeClr val="bg1"/>
                </a:solidFill>
              </a:defRPr>
            </a:lvl1pPr>
          </a:lstStyle>
          <a:p>
            <a:r>
              <a:rPr lang="en-US" dirty="0" smtClean="0"/>
              <a:t>Digital Savvy Divider</a:t>
            </a:r>
            <a:endParaRPr lang="en-US" dirty="0"/>
          </a:p>
        </p:txBody>
      </p:sp>
      <p:sp>
        <p:nvSpPr>
          <p:cNvPr id="8" name="TextBox 7"/>
          <p:cNvSpPr txBox="1"/>
          <p:nvPr/>
        </p:nvSpPr>
        <p:spPr>
          <a:xfrm>
            <a:off x="4269619" y="2068286"/>
            <a:ext cx="653143" cy="653143"/>
          </a:xfrm>
          <a:prstGeom prst="rect">
            <a:avLst/>
          </a:prstGeom>
        </p:spPr>
        <p:txBody>
          <a:bodyPr vert="horz" wrap="none" lIns="89561" tIns="44780" rIns="89561" bIns="44780" rtlCol="0" anchor="ctr">
            <a:noAutofit/>
          </a:bodyPr>
          <a:lstStyle/>
          <a:p>
            <a:endParaRPr lang="en-US" dirty="0" smtClean="0">
              <a:solidFill>
                <a:srgbClr val="464646"/>
              </a:solidFill>
            </a:endParaRPr>
          </a:p>
        </p:txBody>
      </p:sp>
      <p:pic>
        <p:nvPicPr>
          <p:cNvPr id="9" name="Picture 8"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22381" y="5640949"/>
            <a:ext cx="1076474" cy="1116674"/>
          </a:xfrm>
          <a:prstGeom prst="rect">
            <a:avLst/>
          </a:prstGeom>
        </p:spPr>
      </p:pic>
    </p:spTree>
    <p:extLst>
      <p:ext uri="{BB962C8B-B14F-4D97-AF65-F5344CB8AC3E}">
        <p14:creationId xmlns:p14="http://schemas.microsoft.com/office/powerpoint/2010/main" xmlns="" val="22975430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ivider For Digi Red">
    <p:spTree>
      <p:nvGrpSpPr>
        <p:cNvPr id="1" name=""/>
        <p:cNvGrpSpPr/>
        <p:nvPr/>
      </p:nvGrpSpPr>
      <p:grpSpPr>
        <a:xfrm>
          <a:off x="0" y="0"/>
          <a:ext cx="0" cy="0"/>
          <a:chOff x="0" y="0"/>
          <a:chExt cx="0" cy="0"/>
        </a:xfrm>
      </p:grpSpPr>
      <p:sp>
        <p:nvSpPr>
          <p:cNvPr id="6" name="Rectangle 5"/>
          <p:cNvSpPr/>
          <p:nvPr/>
        </p:nvSpPr>
        <p:spPr>
          <a:xfrm>
            <a:off x="0" y="0"/>
            <a:ext cx="9144000" cy="6870095"/>
          </a:xfrm>
          <a:prstGeom prst="rect">
            <a:avLst/>
          </a:prstGeom>
          <a:solidFill>
            <a:srgbClr val="ED1C24"/>
          </a:solidFill>
          <a:ln>
            <a:noFill/>
          </a:ln>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a:endParaRPr lang="en-US">
              <a:solidFill>
                <a:prstClr val="white"/>
              </a:solidFill>
            </a:endParaRPr>
          </a:p>
        </p:txBody>
      </p:sp>
      <p:pic>
        <p:nvPicPr>
          <p:cNvPr id="7" name="Picture 6" descr="CornerSwoosh_white.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8953" y="2983205"/>
            <a:ext cx="8524128" cy="3911472"/>
          </a:xfrm>
          <a:prstGeom prst="rect">
            <a:avLst/>
          </a:prstGeom>
        </p:spPr>
      </p:pic>
      <p:sp>
        <p:nvSpPr>
          <p:cNvPr id="2" name="Title 1"/>
          <p:cNvSpPr>
            <a:spLocks noGrp="1"/>
          </p:cNvSpPr>
          <p:nvPr>
            <p:ph type="title" hasCustomPrompt="1"/>
          </p:nvPr>
        </p:nvSpPr>
        <p:spPr>
          <a:xfrm>
            <a:off x="931925" y="845911"/>
            <a:ext cx="7672631" cy="1143000"/>
          </a:xfrm>
        </p:spPr>
        <p:txBody>
          <a:bodyPr/>
          <a:lstStyle>
            <a:lvl1pPr algn="l">
              <a:defRPr sz="6000" spc="-150" baseline="0">
                <a:solidFill>
                  <a:schemeClr val="bg1"/>
                </a:solidFill>
              </a:defRPr>
            </a:lvl1pPr>
          </a:lstStyle>
          <a:p>
            <a:r>
              <a:rPr lang="en-US" dirty="0" smtClean="0"/>
              <a:t>Digital Savvy Divider</a:t>
            </a:r>
            <a:endParaRPr lang="en-US" dirty="0"/>
          </a:p>
        </p:txBody>
      </p:sp>
      <p:pic>
        <p:nvPicPr>
          <p:cNvPr id="8" name="Picture 7"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22381" y="5640949"/>
            <a:ext cx="1076474" cy="1116674"/>
          </a:xfrm>
          <a:prstGeom prst="rect">
            <a:avLst/>
          </a:prstGeom>
        </p:spPr>
      </p:pic>
    </p:spTree>
    <p:extLst>
      <p:ext uri="{BB962C8B-B14F-4D97-AF65-F5344CB8AC3E}">
        <p14:creationId xmlns:p14="http://schemas.microsoft.com/office/powerpoint/2010/main" xmlns="" val="98222278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ivider For Digi Magenta">
    <p:spTree>
      <p:nvGrpSpPr>
        <p:cNvPr id="1" name=""/>
        <p:cNvGrpSpPr/>
        <p:nvPr/>
      </p:nvGrpSpPr>
      <p:grpSpPr>
        <a:xfrm>
          <a:off x="0" y="0"/>
          <a:ext cx="0" cy="0"/>
          <a:chOff x="0" y="0"/>
          <a:chExt cx="0" cy="0"/>
        </a:xfrm>
      </p:grpSpPr>
      <p:sp>
        <p:nvSpPr>
          <p:cNvPr id="6" name="Rectangle 5"/>
          <p:cNvSpPr/>
          <p:nvPr/>
        </p:nvSpPr>
        <p:spPr>
          <a:xfrm>
            <a:off x="0" y="0"/>
            <a:ext cx="9144000" cy="6870095"/>
          </a:xfrm>
          <a:prstGeom prst="rect">
            <a:avLst/>
          </a:prstGeom>
          <a:solidFill>
            <a:srgbClr val="C626B6"/>
          </a:solidFill>
          <a:ln>
            <a:noFill/>
          </a:ln>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a:endParaRPr lang="en-US">
              <a:solidFill>
                <a:prstClr val="white"/>
              </a:solidFill>
            </a:endParaRPr>
          </a:p>
        </p:txBody>
      </p:sp>
      <p:pic>
        <p:nvPicPr>
          <p:cNvPr id="7" name="Picture 6" descr="CornerSwoosh_white.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28953" y="2983205"/>
            <a:ext cx="8524128" cy="3911472"/>
          </a:xfrm>
          <a:prstGeom prst="rect">
            <a:avLst/>
          </a:prstGeom>
        </p:spPr>
      </p:pic>
      <p:sp>
        <p:nvSpPr>
          <p:cNvPr id="2" name="Title 1"/>
          <p:cNvSpPr>
            <a:spLocks noGrp="1"/>
          </p:cNvSpPr>
          <p:nvPr>
            <p:ph type="title" hasCustomPrompt="1"/>
          </p:nvPr>
        </p:nvSpPr>
        <p:spPr>
          <a:xfrm>
            <a:off x="931925" y="845911"/>
            <a:ext cx="7672631" cy="1143000"/>
          </a:xfrm>
        </p:spPr>
        <p:txBody>
          <a:bodyPr/>
          <a:lstStyle>
            <a:lvl1pPr algn="l">
              <a:defRPr sz="6000" spc="-150">
                <a:solidFill>
                  <a:schemeClr val="bg1"/>
                </a:solidFill>
              </a:defRPr>
            </a:lvl1pPr>
          </a:lstStyle>
          <a:p>
            <a:r>
              <a:rPr lang="en-US" dirty="0" smtClean="0"/>
              <a:t>Digital Savvy Divider</a:t>
            </a:r>
            <a:endParaRPr lang="en-US" dirty="0"/>
          </a:p>
        </p:txBody>
      </p:sp>
      <p:sp>
        <p:nvSpPr>
          <p:cNvPr id="8" name="TextBox 7"/>
          <p:cNvSpPr txBox="1"/>
          <p:nvPr/>
        </p:nvSpPr>
        <p:spPr>
          <a:xfrm>
            <a:off x="4269619" y="2068286"/>
            <a:ext cx="653143" cy="653143"/>
          </a:xfrm>
          <a:prstGeom prst="rect">
            <a:avLst/>
          </a:prstGeom>
        </p:spPr>
        <p:txBody>
          <a:bodyPr vert="horz" wrap="none" lIns="89561" tIns="44780" rIns="89561" bIns="44780" rtlCol="0" anchor="ctr">
            <a:noAutofit/>
          </a:bodyPr>
          <a:lstStyle/>
          <a:p>
            <a:endParaRPr lang="en-US" dirty="0" smtClean="0">
              <a:solidFill>
                <a:srgbClr val="464646"/>
              </a:solidFill>
            </a:endParaRPr>
          </a:p>
        </p:txBody>
      </p:sp>
      <p:pic>
        <p:nvPicPr>
          <p:cNvPr id="9" name="Picture 8"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22381" y="5640949"/>
            <a:ext cx="1076474" cy="1116674"/>
          </a:xfrm>
          <a:prstGeom prst="rect">
            <a:avLst/>
          </a:prstGeom>
        </p:spPr>
      </p:pic>
    </p:spTree>
    <p:extLst>
      <p:ext uri="{BB962C8B-B14F-4D97-AF65-F5344CB8AC3E}">
        <p14:creationId xmlns:p14="http://schemas.microsoft.com/office/powerpoint/2010/main" xmlns="" val="22975430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over Optio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5225" y="2252117"/>
            <a:ext cx="4324765" cy="1292879"/>
          </a:xfrm>
          <a:prstGeom prst="rect">
            <a:avLst/>
          </a:prstGeom>
        </p:spPr>
        <p:txBody>
          <a:bodyPr/>
          <a:lstStyle>
            <a:lvl1pPr algn="l">
              <a:lnSpc>
                <a:spcPct val="90000"/>
              </a:lnSpc>
              <a:defRPr sz="6000" spc="-150" baseline="0">
                <a:solidFill>
                  <a:schemeClr val="tx1"/>
                </a:solidFill>
              </a:defRPr>
            </a:lvl1pPr>
          </a:lstStyle>
          <a:p>
            <a:r>
              <a:rPr lang="en-US" dirty="0" smtClean="0"/>
              <a:t>TYPE TITLE HERE IN ALL CAPS PLEASE</a:t>
            </a:r>
            <a:endParaRPr lang="en-US" dirty="0"/>
          </a:p>
        </p:txBody>
      </p:sp>
      <p:sp>
        <p:nvSpPr>
          <p:cNvPr id="4" name="Footer Placeholder 3"/>
          <p:cNvSpPr>
            <a:spLocks noGrp="1"/>
          </p:cNvSpPr>
          <p:nvPr>
            <p:ph type="ftr" sz="quarter" idx="11"/>
          </p:nvPr>
        </p:nvSpPr>
        <p:spPr>
          <a:xfrm>
            <a:off x="991812" y="6356807"/>
            <a:ext cx="5636381" cy="365125"/>
          </a:xfrm>
        </p:spPr>
        <p:txBody>
          <a:bodyPr/>
          <a:lstStyle/>
          <a:p>
            <a:endParaRPr lang="en-US"/>
          </a:p>
        </p:txBody>
      </p:sp>
      <p:sp>
        <p:nvSpPr>
          <p:cNvPr id="7" name="Content Placeholder 6"/>
          <p:cNvSpPr>
            <a:spLocks noGrp="1"/>
          </p:cNvSpPr>
          <p:nvPr>
            <p:ph sz="quarter" idx="14" hasCustomPrompt="1"/>
          </p:nvPr>
        </p:nvSpPr>
        <p:spPr>
          <a:xfrm>
            <a:off x="3795262" y="4435412"/>
            <a:ext cx="4925407" cy="1369078"/>
          </a:xfrm>
          <a:prstGeom prst="rect">
            <a:avLst/>
          </a:prstGeom>
        </p:spPr>
        <p:txBody>
          <a:bodyPr>
            <a:noAutofit/>
          </a:bodyPr>
          <a:lstStyle>
            <a:lvl1pPr algn="l">
              <a:defRPr sz="2000" baseline="0">
                <a:solidFill>
                  <a:schemeClr val="tx2"/>
                </a:solidFill>
              </a:defRPr>
            </a:lvl1pPr>
            <a:lvl2pPr algn="l">
              <a:defRPr sz="1700"/>
            </a:lvl2pPr>
            <a:lvl3pPr algn="l">
              <a:defRPr sz="1700"/>
            </a:lvl3pPr>
            <a:lvl4pPr algn="l">
              <a:defRPr sz="1700"/>
            </a:lvl4pPr>
            <a:lvl5pPr algn="l">
              <a:defRPr sz="1700"/>
            </a:lvl5pPr>
          </a:lstStyle>
          <a:p>
            <a:pPr lvl="0"/>
            <a:r>
              <a:rPr lang="en-US" dirty="0" smtClean="0"/>
              <a:t>*Add a short synopsis about your presentation.  Using this space can be very informative if concise</a:t>
            </a:r>
            <a:endParaRPr lang="en-US" dirty="0"/>
          </a:p>
        </p:txBody>
      </p:sp>
      <p:pic>
        <p:nvPicPr>
          <p:cNvPr id="10" name="Picture 9" descr="CornerSwoosh_gray.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rot="10800000" flipH="1">
            <a:off x="6935216" y="-12096"/>
            <a:ext cx="2220880" cy="1112763"/>
          </a:xfrm>
          <a:prstGeom prst="rect">
            <a:avLst/>
          </a:prstGeom>
        </p:spPr>
      </p:pic>
      <p:pic>
        <p:nvPicPr>
          <p:cNvPr id="12" name="Picture 11" descr="CornerSwoosh_gray.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flipH="1">
            <a:off x="-3021" y="5757332"/>
            <a:ext cx="2220880" cy="1112763"/>
          </a:xfrm>
          <a:prstGeom prst="rect">
            <a:avLst/>
          </a:prstGeom>
        </p:spPr>
      </p:pic>
    </p:spTree>
    <p:extLst>
      <p:ext uri="{BB962C8B-B14F-4D97-AF65-F5344CB8AC3E}">
        <p14:creationId xmlns:p14="http://schemas.microsoft.com/office/powerpoint/2010/main" xmlns="" val="16398386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Headline Empt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Always Cite Your Sources</a:t>
            </a:r>
            <a:endParaRPr lang="en-US"/>
          </a:p>
        </p:txBody>
      </p:sp>
      <p:sp>
        <p:nvSpPr>
          <p:cNvPr id="5" name="Slide Number Placeholder 4"/>
          <p:cNvSpPr>
            <a:spLocks noGrp="1"/>
          </p:cNvSpPr>
          <p:nvPr>
            <p:ph type="sldNum" sz="quarter" idx="12"/>
          </p:nvPr>
        </p:nvSpPr>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7" name="Title 5"/>
          <p:cNvSpPr>
            <a:spLocks noGrp="1"/>
          </p:cNvSpPr>
          <p:nvPr>
            <p:ph type="title" hasCustomPrompt="1"/>
          </p:nvPr>
        </p:nvSpPr>
        <p:spPr>
          <a:xfrm>
            <a:off x="456974" y="182735"/>
            <a:ext cx="8230054" cy="1143000"/>
          </a:xfrm>
          <a:prstGeom prst="rect">
            <a:avLst/>
          </a:prstGeom>
        </p:spPr>
        <p:txBody>
          <a:bodyPr/>
          <a:lstStyle>
            <a:lvl1pPr algn="l">
              <a:lnSpc>
                <a:spcPct val="90000"/>
              </a:lnSpc>
              <a:defRPr sz="7200" b="1" spc="-150">
                <a:solidFill>
                  <a:schemeClr val="tx1"/>
                </a:solidFill>
                <a:latin typeface="Calibri"/>
                <a:cs typeface="Calibri"/>
              </a:defRPr>
            </a:lvl1pPr>
          </a:lstStyle>
          <a:p>
            <a:r>
              <a:rPr lang="en-US" dirty="0" smtClean="0"/>
              <a:t>Headline</a:t>
            </a:r>
            <a:endParaRPr lang="en-US" dirty="0"/>
          </a:p>
        </p:txBody>
      </p:sp>
    </p:spTree>
    <p:extLst>
      <p:ext uri="{BB962C8B-B14F-4D97-AF65-F5344CB8AC3E}">
        <p14:creationId xmlns:p14="http://schemas.microsoft.com/office/powerpoint/2010/main" xmlns="" val="3880251528"/>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Header 1Corner">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Always Cite Your Sources</a:t>
            </a:r>
            <a:endParaRPr lang="en-US"/>
          </a:p>
        </p:txBody>
      </p:sp>
      <p:sp>
        <p:nvSpPr>
          <p:cNvPr id="5" name="Slide Number Placeholder 4"/>
          <p:cNvSpPr>
            <a:spLocks noGrp="1"/>
          </p:cNvSpPr>
          <p:nvPr>
            <p:ph type="sldNum" sz="quarter" idx="12"/>
          </p:nvPr>
        </p:nvSpPr>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9" name="Title 5"/>
          <p:cNvSpPr>
            <a:spLocks noGrp="1"/>
          </p:cNvSpPr>
          <p:nvPr>
            <p:ph type="title" hasCustomPrompt="1"/>
          </p:nvPr>
        </p:nvSpPr>
        <p:spPr>
          <a:xfrm>
            <a:off x="456974" y="182735"/>
            <a:ext cx="8230054" cy="1143000"/>
          </a:xfrm>
          <a:prstGeom prst="rect">
            <a:avLst/>
          </a:prstGeom>
        </p:spPr>
        <p:txBody>
          <a:bodyPr/>
          <a:lstStyle>
            <a:lvl1pPr algn="l">
              <a:lnSpc>
                <a:spcPct val="90000"/>
              </a:lnSpc>
              <a:defRPr sz="7200" b="1" spc="-150">
                <a:solidFill>
                  <a:schemeClr val="tx1"/>
                </a:solidFill>
                <a:latin typeface="+mn-lt"/>
                <a:cs typeface="Arial"/>
              </a:defRPr>
            </a:lvl1pPr>
          </a:lstStyle>
          <a:p>
            <a:r>
              <a:rPr lang="en-US" dirty="0" smtClean="0"/>
              <a:t>Headline</a:t>
            </a:r>
            <a:endParaRPr lang="en-US" dirty="0"/>
          </a:p>
        </p:txBody>
      </p:sp>
      <p:pic>
        <p:nvPicPr>
          <p:cNvPr id="8" name="Picture 7" descr="CornerSwoosh_gray.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0800000" flipH="1">
            <a:off x="6935214" y="-12096"/>
            <a:ext cx="2220880" cy="1112763"/>
          </a:xfrm>
          <a:prstGeom prst="rect">
            <a:avLst/>
          </a:prstGeom>
        </p:spPr>
      </p:pic>
    </p:spTree>
    <p:extLst>
      <p:ext uri="{BB962C8B-B14F-4D97-AF65-F5344CB8AC3E}">
        <p14:creationId xmlns:p14="http://schemas.microsoft.com/office/powerpoint/2010/main" xmlns="" val="340450551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Emphasiz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Always Cite Your Sources</a:t>
            </a:r>
            <a:endParaRPr lang="en-US"/>
          </a:p>
        </p:txBody>
      </p:sp>
      <p:sp>
        <p:nvSpPr>
          <p:cNvPr id="6" name="Slide Number Placeholder 5"/>
          <p:cNvSpPr>
            <a:spLocks noGrp="1"/>
          </p:cNvSpPr>
          <p:nvPr>
            <p:ph type="sldNum" sz="quarter" idx="12"/>
          </p:nvPr>
        </p:nvSpPr>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14" name="TextBox 13"/>
          <p:cNvSpPr txBox="1"/>
          <p:nvPr/>
        </p:nvSpPr>
        <p:spPr>
          <a:xfrm>
            <a:off x="4378476" y="2177143"/>
            <a:ext cx="653143" cy="653143"/>
          </a:xfrm>
          <a:prstGeom prst="rect">
            <a:avLst/>
          </a:prstGeom>
        </p:spPr>
        <p:txBody>
          <a:bodyPr vert="horz" wrap="none" lIns="89561" tIns="44780" rIns="89561" bIns="44780" rtlCol="0" anchor="ctr">
            <a:noAutofit/>
          </a:bodyPr>
          <a:lstStyle/>
          <a:p>
            <a:endParaRPr lang="en-US" dirty="0" smtClean="0">
              <a:solidFill>
                <a:srgbClr val="464646"/>
              </a:solidFill>
            </a:endParaRPr>
          </a:p>
        </p:txBody>
      </p:sp>
      <p:sp>
        <p:nvSpPr>
          <p:cNvPr id="15" name="Content Placeholder 2"/>
          <p:cNvSpPr>
            <a:spLocks noGrp="1"/>
          </p:cNvSpPr>
          <p:nvPr>
            <p:ph sz="quarter" idx="15" hasCustomPrompt="1"/>
          </p:nvPr>
        </p:nvSpPr>
        <p:spPr>
          <a:xfrm>
            <a:off x="2509385" y="1288143"/>
            <a:ext cx="5199062" cy="1397000"/>
          </a:xfrm>
          <a:prstGeom prst="rect">
            <a:avLst/>
          </a:prstGeom>
        </p:spPr>
        <p:txBody>
          <a:bodyPr vert="horz">
            <a:normAutofit/>
          </a:bodyPr>
          <a:lstStyle>
            <a:lvl1pPr marL="0" marR="0" indent="0" algn="l" defTabSz="326532" rtl="0" eaLnBrk="1" fontAlgn="auto" latinLnBrk="0" hangingPunct="1">
              <a:lnSpc>
                <a:spcPct val="90000"/>
              </a:lnSpc>
              <a:spcBef>
                <a:spcPct val="20000"/>
              </a:spcBef>
              <a:spcAft>
                <a:spcPts val="0"/>
              </a:spcAft>
              <a:buClrTx/>
              <a:buSzTx/>
              <a:buFontTx/>
              <a:buNone/>
              <a:tabLst/>
              <a:defRPr sz="2400" spc="-150"/>
            </a:lvl1pPr>
            <a:lvl2pPr algn="l">
              <a:defRPr sz="2600"/>
            </a:lvl2pPr>
            <a:lvl3pPr algn="l">
              <a:defRPr sz="2600"/>
            </a:lvl3pPr>
            <a:lvl4pPr algn="l">
              <a:defRPr sz="2600"/>
            </a:lvl4pPr>
            <a:lvl5pPr algn="l">
              <a:defRPr sz="2600"/>
            </a:lvl5pPr>
          </a:lstStyle>
          <a:p>
            <a:pPr lvl="0"/>
            <a:r>
              <a:rPr lang="en-US" dirty="0" smtClean="0"/>
              <a:t>Text</a:t>
            </a:r>
            <a:endParaRPr lang="en-US" dirty="0"/>
          </a:p>
        </p:txBody>
      </p:sp>
      <p:sp>
        <p:nvSpPr>
          <p:cNvPr id="3" name="Content Placeholder 2"/>
          <p:cNvSpPr>
            <a:spLocks noGrp="1"/>
          </p:cNvSpPr>
          <p:nvPr>
            <p:ph sz="quarter" idx="16" hasCustomPrompt="1"/>
          </p:nvPr>
        </p:nvSpPr>
        <p:spPr>
          <a:xfrm>
            <a:off x="2509384" y="2693039"/>
            <a:ext cx="6177643" cy="1954893"/>
          </a:xfrm>
          <a:prstGeom prst="rect">
            <a:avLst/>
          </a:prstGeom>
        </p:spPr>
        <p:txBody>
          <a:bodyPr vert="horz"/>
          <a:lstStyle>
            <a:lvl1pPr marL="0" indent="0" algn="l">
              <a:lnSpc>
                <a:spcPct val="90000"/>
              </a:lnSpc>
              <a:buFont typeface="Wingdings" charset="2"/>
              <a:buNone/>
              <a:defRPr sz="2800" b="1" spc="-150"/>
            </a:lvl1pPr>
            <a:lvl2pPr marL="326532" indent="0" algn="l">
              <a:lnSpc>
                <a:spcPct val="90000"/>
              </a:lnSpc>
              <a:buFontTx/>
              <a:buNone/>
              <a:defRPr sz="2300" b="0" spc="-107"/>
            </a:lvl2pPr>
            <a:lvl3pPr marL="653064" indent="0" algn="l">
              <a:lnSpc>
                <a:spcPct val="90000"/>
              </a:lnSpc>
              <a:buFontTx/>
              <a:buNone/>
              <a:defRPr sz="2300" b="0" spc="-107"/>
            </a:lvl3pPr>
            <a:lvl4pPr marL="979597" indent="0" algn="l">
              <a:lnSpc>
                <a:spcPct val="90000"/>
              </a:lnSpc>
              <a:buFontTx/>
              <a:buNone/>
              <a:defRPr sz="2300" b="0" spc="-107"/>
            </a:lvl4pPr>
            <a:lvl5pPr marL="1306129" indent="0">
              <a:buFontTx/>
              <a:buNone/>
              <a:defRPr sz="2300"/>
            </a:lvl5pPr>
          </a:lstStyle>
          <a:p>
            <a:pPr lvl="0"/>
            <a:r>
              <a:rPr lang="en-US" b="1" dirty="0" smtClean="0"/>
              <a:t>Text</a:t>
            </a:r>
            <a:endParaRPr lang="en-US" dirty="0"/>
          </a:p>
        </p:txBody>
      </p:sp>
      <p:grpSp>
        <p:nvGrpSpPr>
          <p:cNvPr id="2" name="Group 15"/>
          <p:cNvGrpSpPr/>
          <p:nvPr/>
        </p:nvGrpSpPr>
        <p:grpSpPr>
          <a:xfrm>
            <a:off x="-3024" y="-12096"/>
            <a:ext cx="9159117" cy="6882191"/>
            <a:chOff x="-4233" y="-16934"/>
            <a:chExt cx="12822764" cy="9635067"/>
          </a:xfrm>
        </p:grpSpPr>
        <p:pic>
          <p:nvPicPr>
            <p:cNvPr id="17" name="Picture 16"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18" name="Picture 17"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Tree>
    <p:extLst>
      <p:ext uri="{BB962C8B-B14F-4D97-AF65-F5344CB8AC3E}">
        <p14:creationId xmlns:p14="http://schemas.microsoft.com/office/powerpoint/2010/main" xmlns="" val="159336023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Headline and Copy 2Corner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Always Cite Your Sources</a:t>
            </a:r>
            <a:endParaRPr lang="en-US"/>
          </a:p>
        </p:txBody>
      </p:sp>
      <p:sp>
        <p:nvSpPr>
          <p:cNvPr id="6" name="Slide Number Placeholder 5"/>
          <p:cNvSpPr>
            <a:spLocks noGrp="1"/>
          </p:cNvSpPr>
          <p:nvPr>
            <p:ph type="sldNum" sz="quarter" idx="12"/>
          </p:nvPr>
        </p:nvSpPr>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14" name="TextBox 13"/>
          <p:cNvSpPr txBox="1"/>
          <p:nvPr/>
        </p:nvSpPr>
        <p:spPr>
          <a:xfrm>
            <a:off x="4378476" y="2177143"/>
            <a:ext cx="653143" cy="653143"/>
          </a:xfrm>
          <a:prstGeom prst="rect">
            <a:avLst/>
          </a:prstGeom>
        </p:spPr>
        <p:txBody>
          <a:bodyPr vert="horz" wrap="none" lIns="89561" tIns="44780" rIns="89561" bIns="44780" rtlCol="0" anchor="ctr">
            <a:noAutofit/>
          </a:bodyPr>
          <a:lstStyle/>
          <a:p>
            <a:endParaRPr lang="en-US" dirty="0" smtClean="0">
              <a:solidFill>
                <a:srgbClr val="464646"/>
              </a:solidFill>
            </a:endParaRPr>
          </a:p>
        </p:txBody>
      </p:sp>
      <p:sp>
        <p:nvSpPr>
          <p:cNvPr id="13" name="Title 5"/>
          <p:cNvSpPr>
            <a:spLocks noGrp="1"/>
          </p:cNvSpPr>
          <p:nvPr>
            <p:ph type="title" hasCustomPrompt="1"/>
          </p:nvPr>
        </p:nvSpPr>
        <p:spPr>
          <a:xfrm>
            <a:off x="456974" y="174796"/>
            <a:ext cx="8230054" cy="1143000"/>
          </a:xfrm>
          <a:prstGeom prst="rect">
            <a:avLst/>
          </a:prstGeom>
        </p:spPr>
        <p:txBody>
          <a:bodyPr>
            <a:normAutofit/>
          </a:bodyPr>
          <a:lstStyle>
            <a:lvl1pPr algn="l">
              <a:lnSpc>
                <a:spcPct val="90000"/>
              </a:lnSpc>
              <a:defRPr sz="7200" b="1" spc="-150">
                <a:solidFill>
                  <a:srgbClr val="464646"/>
                </a:solidFill>
                <a:latin typeface="Calibri"/>
                <a:cs typeface="Calibri"/>
              </a:defRPr>
            </a:lvl1pPr>
          </a:lstStyle>
          <a:p>
            <a:r>
              <a:rPr lang="en-US" dirty="0" smtClean="0"/>
              <a:t>Headline</a:t>
            </a:r>
            <a:endParaRPr lang="en-US" dirty="0"/>
          </a:p>
        </p:txBody>
      </p:sp>
      <p:sp>
        <p:nvSpPr>
          <p:cNvPr id="2" name="TextBox 1"/>
          <p:cNvSpPr txBox="1"/>
          <p:nvPr/>
        </p:nvSpPr>
        <p:spPr>
          <a:xfrm>
            <a:off x="3374571" y="-553357"/>
            <a:ext cx="653143" cy="653143"/>
          </a:xfrm>
          <a:prstGeom prst="rect">
            <a:avLst/>
          </a:prstGeom>
        </p:spPr>
        <p:txBody>
          <a:bodyPr vert="horz" wrap="none" lIns="89561" tIns="44780" rIns="89561" bIns="44780" rtlCol="0" anchor="ctr">
            <a:noAutofit/>
          </a:bodyPr>
          <a:lstStyle/>
          <a:p>
            <a:endParaRPr lang="en-US" sz="5000" b="1" dirty="0" smtClean="0">
              <a:solidFill>
                <a:srgbClr val="6D6D6D"/>
              </a:solidFill>
              <a:latin typeface="Arial"/>
              <a:cs typeface="Arial"/>
            </a:endParaRPr>
          </a:p>
        </p:txBody>
      </p:sp>
      <p:grpSp>
        <p:nvGrpSpPr>
          <p:cNvPr id="3" name="Group 14"/>
          <p:cNvGrpSpPr/>
          <p:nvPr/>
        </p:nvGrpSpPr>
        <p:grpSpPr>
          <a:xfrm>
            <a:off x="-3024" y="-12096"/>
            <a:ext cx="9159117" cy="6882191"/>
            <a:chOff x="-4233" y="-16934"/>
            <a:chExt cx="12822764" cy="9635067"/>
          </a:xfrm>
        </p:grpSpPr>
        <p:pic>
          <p:nvPicPr>
            <p:cNvPr id="16" name="Picture 15"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17" name="Picture 16"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
        <p:nvSpPr>
          <p:cNvPr id="7" name="Content Placeholder 6"/>
          <p:cNvSpPr>
            <a:spLocks noGrp="1"/>
          </p:cNvSpPr>
          <p:nvPr>
            <p:ph sz="quarter" idx="14"/>
          </p:nvPr>
        </p:nvSpPr>
        <p:spPr>
          <a:xfrm>
            <a:off x="932090" y="2449286"/>
            <a:ext cx="7413398" cy="2794227"/>
          </a:xfrm>
        </p:spPr>
        <p:txBody>
          <a:bodyPr/>
          <a:lstStyle>
            <a:lvl3pPr marL="816331" indent="-163266">
              <a:buFont typeface="Wingdings" charset="2"/>
              <a:buChar char="§"/>
              <a:defRPr>
                <a:solidFill>
                  <a:srgbClr val="464646"/>
                </a:solidFill>
              </a:defRPr>
            </a:lvl3pPr>
            <a:lvl4pPr marL="1142863" indent="-163266">
              <a:buFont typeface="Wingdings" charset="2"/>
              <a:buChar char="§"/>
              <a:defRPr>
                <a:solidFill>
                  <a:srgbClr val="464646"/>
                </a:solidFill>
              </a:defRPr>
            </a:lvl4pPr>
            <a:lvl5pPr marL="1469395" indent="-163266">
              <a:buFont typeface="Wingdings"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58248202"/>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lete For Final Master Doc">
    <p:spTree>
      <p:nvGrpSpPr>
        <p:cNvPr id="1" name=""/>
        <p:cNvGrpSpPr/>
        <p:nvPr/>
      </p:nvGrpSpPr>
      <p:grpSpPr>
        <a:xfrm>
          <a:off x="0" y="0"/>
          <a:ext cx="0" cy="0"/>
          <a:chOff x="0" y="0"/>
          <a:chExt cx="0" cy="0"/>
        </a:xfrm>
      </p:grpSpPr>
      <p:pic>
        <p:nvPicPr>
          <p:cNvPr id="3" name="Picture 2" descr="iStock_00001500825572dpismall.jpg"/>
          <p:cNvPicPr>
            <a:picLocks noChangeAspect="1"/>
          </p:cNvPicPr>
          <p:nvPr/>
        </p:nvPicPr>
        <p:blipFill>
          <a:blip r:embed="rId2" cstate="email"/>
          <a:stretch>
            <a:fillRect/>
          </a:stretch>
        </p:blipFill>
        <p:spPr>
          <a:xfrm>
            <a:off x="-29296" y="-38077"/>
            <a:ext cx="9185996" cy="6908171"/>
          </a:xfrm>
          <a:prstGeom prst="rect">
            <a:avLst/>
          </a:prstGeom>
        </p:spPr>
      </p:pic>
      <p:pic>
        <p:nvPicPr>
          <p:cNvPr id="14" name="Picture 13" descr="white_smallFrame_filled copy.png"/>
          <p:cNvPicPr>
            <a:picLocks noChangeAspect="1"/>
          </p:cNvPicPr>
          <p:nvPr/>
        </p:nvPicPr>
        <p:blipFill>
          <a:blip r:embed="rId3" cstate="email">
            <a:alphaModFix amt="89000"/>
            <a:extLst>
              <a:ext uri="{28A0092B-C50C-407E-A947-70E740481C1C}">
                <a14:useLocalDpi xmlns:a14="http://schemas.microsoft.com/office/drawing/2010/main" xmlns="" val="0"/>
              </a:ext>
            </a:extLst>
          </a:blip>
          <a:stretch>
            <a:fillRect/>
          </a:stretch>
        </p:blipFill>
        <p:spPr>
          <a:xfrm>
            <a:off x="-54696" y="2026948"/>
            <a:ext cx="4342637" cy="1284592"/>
          </a:xfrm>
          <a:prstGeom prst="rect">
            <a:avLst/>
          </a:prstGeom>
        </p:spPr>
      </p:pic>
      <p:sp>
        <p:nvSpPr>
          <p:cNvPr id="4" name="Footer Placeholder 3"/>
          <p:cNvSpPr>
            <a:spLocks noGrp="1"/>
          </p:cNvSpPr>
          <p:nvPr>
            <p:ph type="ftr" sz="quarter" idx="11"/>
          </p:nvPr>
        </p:nvSpPr>
        <p:spPr>
          <a:xfrm>
            <a:off x="991810" y="6356804"/>
            <a:ext cx="6528405" cy="365125"/>
          </a:xfrm>
        </p:spPr>
        <p:txBody>
          <a:bodyPr/>
          <a:lstStyle/>
          <a:p>
            <a:pPr>
              <a:defRPr/>
            </a:pPr>
            <a:r>
              <a:rPr lang="en-US" smtClean="0"/>
              <a:t>Always Cite Your Sources</a:t>
            </a:r>
            <a:endParaRPr lang="en-US"/>
          </a:p>
        </p:txBody>
      </p:sp>
      <p:sp>
        <p:nvSpPr>
          <p:cNvPr id="5" name="Slide Number Placeholder 4"/>
          <p:cNvSpPr>
            <a:spLocks noGrp="1"/>
          </p:cNvSpPr>
          <p:nvPr>
            <p:ph type="sldNum" sz="quarter" idx="12"/>
          </p:nvPr>
        </p:nvSpPr>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11" name="TextBox 10"/>
          <p:cNvSpPr txBox="1"/>
          <p:nvPr/>
        </p:nvSpPr>
        <p:spPr>
          <a:xfrm>
            <a:off x="4342189" y="1826386"/>
            <a:ext cx="653143" cy="653143"/>
          </a:xfrm>
          <a:prstGeom prst="rect">
            <a:avLst/>
          </a:prstGeom>
        </p:spPr>
        <p:txBody>
          <a:bodyPr vert="horz" wrap="none" lIns="89561" tIns="44780" rIns="89561" bIns="44780" rtlCol="0" anchor="ctr">
            <a:noAutofit/>
          </a:bodyPr>
          <a:lstStyle/>
          <a:p>
            <a:endParaRPr lang="en-US" dirty="0" smtClean="0">
              <a:solidFill>
                <a:srgbClr val="464646"/>
              </a:solidFill>
            </a:endParaRPr>
          </a:p>
        </p:txBody>
      </p:sp>
      <p:sp>
        <p:nvSpPr>
          <p:cNvPr id="20" name="Subtitle 2"/>
          <p:cNvSpPr>
            <a:spLocks noGrp="1"/>
          </p:cNvSpPr>
          <p:nvPr>
            <p:ph type="subTitle" idx="1" hasCustomPrompt="1"/>
          </p:nvPr>
        </p:nvSpPr>
        <p:spPr>
          <a:xfrm>
            <a:off x="64998" y="2177143"/>
            <a:ext cx="4184186" cy="1168884"/>
          </a:xfrm>
          <a:prstGeom prst="rect">
            <a:avLst/>
          </a:prstGeom>
        </p:spPr>
        <p:txBody>
          <a:bodyPr>
            <a:normAutofit/>
          </a:bodyPr>
          <a:lstStyle>
            <a:lvl1pPr marL="0" indent="0" algn="ctr">
              <a:buNone/>
              <a:defRPr sz="2000" b="0" baseline="0">
                <a:solidFill>
                  <a:srgbClr val="464646"/>
                </a:solidFill>
              </a:defRPr>
            </a:lvl1pPr>
            <a:lvl2pPr marL="326532" indent="0" algn="ctr">
              <a:buNone/>
              <a:defRPr>
                <a:solidFill>
                  <a:schemeClr val="tx1">
                    <a:tint val="75000"/>
                  </a:schemeClr>
                </a:solidFill>
              </a:defRPr>
            </a:lvl2pPr>
            <a:lvl3pPr marL="653064" indent="0" algn="ctr">
              <a:buNone/>
              <a:defRPr>
                <a:solidFill>
                  <a:schemeClr val="tx1">
                    <a:tint val="75000"/>
                  </a:schemeClr>
                </a:solidFill>
              </a:defRPr>
            </a:lvl3pPr>
            <a:lvl4pPr marL="979597" indent="0" algn="ctr">
              <a:buNone/>
              <a:defRPr>
                <a:solidFill>
                  <a:schemeClr val="tx1">
                    <a:tint val="75000"/>
                  </a:schemeClr>
                </a:solidFill>
              </a:defRPr>
            </a:lvl4pPr>
            <a:lvl5pPr marL="1306129" indent="0" algn="ctr">
              <a:buNone/>
              <a:defRPr>
                <a:solidFill>
                  <a:schemeClr val="tx1">
                    <a:tint val="75000"/>
                  </a:schemeClr>
                </a:solidFill>
              </a:defRPr>
            </a:lvl5pPr>
            <a:lvl6pPr marL="1632661" indent="0" algn="ctr">
              <a:buNone/>
              <a:defRPr>
                <a:solidFill>
                  <a:schemeClr val="tx1">
                    <a:tint val="75000"/>
                  </a:schemeClr>
                </a:solidFill>
              </a:defRPr>
            </a:lvl6pPr>
            <a:lvl7pPr marL="1959193" indent="0" algn="ctr">
              <a:buNone/>
              <a:defRPr>
                <a:solidFill>
                  <a:schemeClr val="tx1">
                    <a:tint val="75000"/>
                  </a:schemeClr>
                </a:solidFill>
              </a:defRPr>
            </a:lvl7pPr>
            <a:lvl8pPr marL="2285726" indent="0" algn="ctr">
              <a:buNone/>
              <a:defRPr>
                <a:solidFill>
                  <a:schemeClr val="tx1">
                    <a:tint val="75000"/>
                  </a:schemeClr>
                </a:solidFill>
              </a:defRPr>
            </a:lvl8pPr>
            <a:lvl9pPr marL="2612258" indent="0" algn="ctr">
              <a:buNone/>
              <a:defRPr>
                <a:solidFill>
                  <a:schemeClr val="tx1">
                    <a:tint val="75000"/>
                  </a:schemeClr>
                </a:solidFill>
              </a:defRPr>
            </a:lvl9pPr>
          </a:lstStyle>
          <a:p>
            <a:r>
              <a:rPr lang="en-US" dirty="0" smtClean="0"/>
              <a:t>*Don’t scale the White Label any larger than this otherwise it looks blocky</a:t>
            </a:r>
            <a:endParaRPr lang="en-US" dirty="0"/>
          </a:p>
        </p:txBody>
      </p:sp>
      <p:grpSp>
        <p:nvGrpSpPr>
          <p:cNvPr id="2" name="Group 11"/>
          <p:cNvGrpSpPr/>
          <p:nvPr/>
        </p:nvGrpSpPr>
        <p:grpSpPr>
          <a:xfrm>
            <a:off x="-3024" y="-12096"/>
            <a:ext cx="9159117" cy="6882191"/>
            <a:chOff x="-4233" y="-16934"/>
            <a:chExt cx="12822764" cy="9635067"/>
          </a:xfrm>
        </p:grpSpPr>
        <p:pic>
          <p:nvPicPr>
            <p:cNvPr id="17" name="Picture 16" descr="CornerSwoosh_gray.png"/>
            <p:cNvPicPr>
              <a:picLocks noChangeAspect="1"/>
            </p:cNvPicPr>
            <p:nvPr userDrawn="1"/>
          </p:nvPicPr>
          <p:blipFill>
            <a:blip r:embed="rId4"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18" name="Picture 17" descr="CornerSwoosh_gray.png"/>
            <p:cNvPicPr>
              <a:picLocks noChangeAspect="1"/>
            </p:cNvPicPr>
            <p:nvPr userDrawn="1"/>
          </p:nvPicPr>
          <p:blipFill>
            <a:blip r:embed="rId4"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Tree>
    <p:extLst>
      <p:ext uri="{BB962C8B-B14F-4D97-AF65-F5344CB8AC3E}">
        <p14:creationId xmlns:p14="http://schemas.microsoft.com/office/powerpoint/2010/main" xmlns="" val="427409140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Delete For Final Master Doc">
    <p:spTree>
      <p:nvGrpSpPr>
        <p:cNvPr id="1" name=""/>
        <p:cNvGrpSpPr/>
        <p:nvPr/>
      </p:nvGrpSpPr>
      <p:grpSpPr>
        <a:xfrm>
          <a:off x="0" y="0"/>
          <a:ext cx="0" cy="0"/>
          <a:chOff x="0" y="0"/>
          <a:chExt cx="0" cy="0"/>
        </a:xfrm>
      </p:grpSpPr>
      <p:pic>
        <p:nvPicPr>
          <p:cNvPr id="18" name="Picture 17" descr="ManShaving72dpi.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688997" y="1103056"/>
            <a:ext cx="3459237" cy="5788690"/>
          </a:xfrm>
          <a:prstGeom prst="rect">
            <a:avLst/>
          </a:prstGeom>
        </p:spPr>
      </p:pic>
      <p:pic>
        <p:nvPicPr>
          <p:cNvPr id="12" name="Picture 11" descr="green_smallFrame_filled.png"/>
          <p:cNvPicPr>
            <a:picLocks noChangeAspect="1"/>
          </p:cNvPicPr>
          <p:nvPr/>
        </p:nvPicPr>
        <p:blipFill>
          <a:blip r:embed="rId3" cstate="email">
            <a:alphaModFix/>
            <a:extLst>
              <a:ext uri="{28A0092B-C50C-407E-A947-70E740481C1C}">
                <a14:useLocalDpi xmlns:a14="http://schemas.microsoft.com/office/drawing/2010/main" xmlns="" val="0"/>
              </a:ext>
            </a:extLst>
          </a:blip>
          <a:stretch>
            <a:fillRect/>
          </a:stretch>
        </p:blipFill>
        <p:spPr>
          <a:xfrm>
            <a:off x="-24190" y="1985353"/>
            <a:ext cx="4269619" cy="1262993"/>
          </a:xfrm>
          <a:prstGeom prst="rect">
            <a:avLst/>
          </a:prstGeom>
        </p:spPr>
      </p:pic>
      <p:pic>
        <p:nvPicPr>
          <p:cNvPr id="17" name="Picture 16" descr="uni_hrt_rgb_150.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84746" y="646198"/>
            <a:ext cx="1351349" cy="1401814"/>
          </a:xfrm>
          <a:prstGeom prst="rect">
            <a:avLst/>
          </a:prstGeom>
        </p:spPr>
      </p:pic>
      <p:sp>
        <p:nvSpPr>
          <p:cNvPr id="4" name="Footer Placeholder 3"/>
          <p:cNvSpPr>
            <a:spLocks noGrp="1"/>
          </p:cNvSpPr>
          <p:nvPr>
            <p:ph type="ftr" sz="quarter" idx="11"/>
          </p:nvPr>
        </p:nvSpPr>
        <p:spPr>
          <a:xfrm>
            <a:off x="991810" y="6356804"/>
            <a:ext cx="6528405" cy="365125"/>
          </a:xfrm>
        </p:spPr>
        <p:txBody>
          <a:bodyPr/>
          <a:lstStyle/>
          <a:p>
            <a:pPr>
              <a:defRPr/>
            </a:pPr>
            <a:r>
              <a:rPr lang="en-US" smtClean="0"/>
              <a:t>Always Cite Your Sources</a:t>
            </a:r>
            <a:endParaRPr lang="en-US"/>
          </a:p>
        </p:txBody>
      </p:sp>
      <p:sp>
        <p:nvSpPr>
          <p:cNvPr id="11" name="TextBox 10"/>
          <p:cNvSpPr txBox="1"/>
          <p:nvPr/>
        </p:nvSpPr>
        <p:spPr>
          <a:xfrm>
            <a:off x="4342189" y="1826386"/>
            <a:ext cx="653143" cy="653143"/>
          </a:xfrm>
          <a:prstGeom prst="rect">
            <a:avLst/>
          </a:prstGeom>
        </p:spPr>
        <p:txBody>
          <a:bodyPr vert="horz" wrap="none" lIns="89561" tIns="44780" rIns="89561" bIns="44780" rtlCol="0" anchor="ctr">
            <a:noAutofit/>
          </a:bodyPr>
          <a:lstStyle/>
          <a:p>
            <a:endParaRPr lang="en-US" dirty="0" smtClean="0">
              <a:solidFill>
                <a:srgbClr val="464646"/>
              </a:solidFill>
            </a:endParaRPr>
          </a:p>
        </p:txBody>
      </p:sp>
      <p:sp>
        <p:nvSpPr>
          <p:cNvPr id="20" name="Subtitle 2"/>
          <p:cNvSpPr>
            <a:spLocks noGrp="1"/>
          </p:cNvSpPr>
          <p:nvPr>
            <p:ph type="subTitle" idx="1" hasCustomPrompt="1"/>
          </p:nvPr>
        </p:nvSpPr>
        <p:spPr>
          <a:xfrm>
            <a:off x="-23902" y="2177143"/>
            <a:ext cx="4184186" cy="1168884"/>
          </a:xfrm>
          <a:prstGeom prst="rect">
            <a:avLst/>
          </a:prstGeom>
        </p:spPr>
        <p:txBody>
          <a:bodyPr>
            <a:normAutofit/>
          </a:bodyPr>
          <a:lstStyle>
            <a:lvl1pPr marL="0" indent="0" algn="ctr">
              <a:buNone/>
              <a:defRPr sz="2000" b="0" baseline="0">
                <a:solidFill>
                  <a:schemeClr val="bg1"/>
                </a:solidFill>
              </a:defRPr>
            </a:lvl1pPr>
            <a:lvl2pPr marL="326532" indent="0" algn="ctr">
              <a:buNone/>
              <a:defRPr>
                <a:solidFill>
                  <a:schemeClr val="tx1">
                    <a:tint val="75000"/>
                  </a:schemeClr>
                </a:solidFill>
              </a:defRPr>
            </a:lvl2pPr>
            <a:lvl3pPr marL="653064" indent="0" algn="ctr">
              <a:buNone/>
              <a:defRPr>
                <a:solidFill>
                  <a:schemeClr val="tx1">
                    <a:tint val="75000"/>
                  </a:schemeClr>
                </a:solidFill>
              </a:defRPr>
            </a:lvl3pPr>
            <a:lvl4pPr marL="979597" indent="0" algn="ctr">
              <a:buNone/>
              <a:defRPr>
                <a:solidFill>
                  <a:schemeClr val="tx1">
                    <a:tint val="75000"/>
                  </a:schemeClr>
                </a:solidFill>
              </a:defRPr>
            </a:lvl4pPr>
            <a:lvl5pPr marL="1306129" indent="0" algn="ctr">
              <a:buNone/>
              <a:defRPr>
                <a:solidFill>
                  <a:schemeClr val="tx1">
                    <a:tint val="75000"/>
                  </a:schemeClr>
                </a:solidFill>
              </a:defRPr>
            </a:lvl5pPr>
            <a:lvl6pPr marL="1632661" indent="0" algn="ctr">
              <a:buNone/>
              <a:defRPr>
                <a:solidFill>
                  <a:schemeClr val="tx1">
                    <a:tint val="75000"/>
                  </a:schemeClr>
                </a:solidFill>
              </a:defRPr>
            </a:lvl6pPr>
            <a:lvl7pPr marL="1959193" indent="0" algn="ctr">
              <a:buNone/>
              <a:defRPr>
                <a:solidFill>
                  <a:schemeClr val="tx1">
                    <a:tint val="75000"/>
                  </a:schemeClr>
                </a:solidFill>
              </a:defRPr>
            </a:lvl7pPr>
            <a:lvl8pPr marL="2285726" indent="0" algn="ctr">
              <a:buNone/>
              <a:defRPr>
                <a:solidFill>
                  <a:schemeClr val="tx1">
                    <a:tint val="75000"/>
                  </a:schemeClr>
                </a:solidFill>
              </a:defRPr>
            </a:lvl8pPr>
            <a:lvl9pPr marL="2612258" indent="0" algn="ctr">
              <a:buNone/>
              <a:defRPr>
                <a:solidFill>
                  <a:schemeClr val="tx1">
                    <a:tint val="75000"/>
                  </a:schemeClr>
                </a:solidFill>
              </a:defRPr>
            </a:lvl9pPr>
          </a:lstStyle>
          <a:p>
            <a:r>
              <a:rPr lang="en-US" dirty="0" smtClean="0"/>
              <a:t>Text</a:t>
            </a:r>
            <a:endParaRPr lang="en-US" dirty="0"/>
          </a:p>
        </p:txBody>
      </p:sp>
      <p:sp>
        <p:nvSpPr>
          <p:cNvPr id="19" name="Subtitle 2"/>
          <p:cNvSpPr txBox="1">
            <a:spLocks/>
          </p:cNvSpPr>
          <p:nvPr/>
        </p:nvSpPr>
        <p:spPr>
          <a:xfrm>
            <a:off x="4843120" y="620335"/>
            <a:ext cx="4184186" cy="1168884"/>
          </a:xfrm>
          <a:prstGeom prst="rect">
            <a:avLst/>
          </a:prstGeom>
        </p:spPr>
        <p:txBody>
          <a:bodyPr vert="horz" lIns="65306" tIns="32653" rIns="65306" bIns="32653" rtlCol="0">
            <a:normAutofit/>
          </a:bodyPr>
          <a:lstStyle>
            <a:lvl1pPr marL="0" indent="0" algn="ctr" defTabSz="326532" rtl="0" eaLnBrk="1" latinLnBrk="0" hangingPunct="1">
              <a:spcBef>
                <a:spcPct val="20000"/>
              </a:spcBef>
              <a:buFont typeface="Arial"/>
              <a:buNone/>
              <a:defRPr sz="2000" b="0" kern="1200" baseline="0">
                <a:solidFill>
                  <a:srgbClr val="464646"/>
                </a:solidFill>
                <a:latin typeface="+mn-lt"/>
                <a:ea typeface="+mn-ea"/>
                <a:cs typeface="+mn-cs"/>
              </a:defRPr>
            </a:lvl1pPr>
            <a:lvl2pPr marL="326532" indent="0" algn="ctr" defTabSz="326532" rtl="0" eaLnBrk="1" latinLnBrk="0" hangingPunct="1">
              <a:spcBef>
                <a:spcPct val="20000"/>
              </a:spcBef>
              <a:buFont typeface="Wingdings" charset="2"/>
              <a:buNone/>
              <a:defRPr sz="2300" b="1" kern="1200">
                <a:solidFill>
                  <a:schemeClr val="tx1">
                    <a:tint val="75000"/>
                  </a:schemeClr>
                </a:solidFill>
                <a:latin typeface="+mn-lt"/>
                <a:ea typeface="+mn-ea"/>
                <a:cs typeface="+mn-cs"/>
              </a:defRPr>
            </a:lvl2pPr>
            <a:lvl3pPr marL="653064" indent="0" algn="ctr" defTabSz="326532" rtl="0" eaLnBrk="1" latinLnBrk="0" hangingPunct="1">
              <a:spcBef>
                <a:spcPct val="20000"/>
              </a:spcBef>
              <a:buClr>
                <a:schemeClr val="tx1"/>
              </a:buClr>
              <a:buFont typeface="Arial"/>
              <a:buNone/>
              <a:defRPr sz="2300" b="1" kern="1200">
                <a:solidFill>
                  <a:schemeClr val="tx1">
                    <a:tint val="75000"/>
                  </a:schemeClr>
                </a:solidFill>
                <a:latin typeface="+mn-lt"/>
                <a:ea typeface="+mn-ea"/>
                <a:cs typeface="+mn-cs"/>
              </a:defRPr>
            </a:lvl3pPr>
            <a:lvl4pPr marL="979597" indent="0" algn="ctr" defTabSz="326532" rtl="0" eaLnBrk="1" latinLnBrk="0" hangingPunct="1">
              <a:spcBef>
                <a:spcPct val="20000"/>
              </a:spcBef>
              <a:buClr>
                <a:schemeClr val="tx1"/>
              </a:buClr>
              <a:buFont typeface="Lucida Grande"/>
              <a:buNone/>
              <a:defRPr sz="2300" b="1" kern="1200">
                <a:solidFill>
                  <a:schemeClr val="tx1">
                    <a:tint val="75000"/>
                  </a:schemeClr>
                </a:solidFill>
                <a:latin typeface="+mn-lt"/>
                <a:ea typeface="+mn-ea"/>
                <a:cs typeface="+mn-cs"/>
              </a:defRPr>
            </a:lvl4pPr>
            <a:lvl5pPr marL="1306129" indent="0" algn="ctr" defTabSz="326532" rtl="0" eaLnBrk="1" latinLnBrk="0" hangingPunct="1">
              <a:spcBef>
                <a:spcPct val="20000"/>
              </a:spcBef>
              <a:buClr>
                <a:schemeClr val="tx1"/>
              </a:buClr>
              <a:buFont typeface="Lucida Grande"/>
              <a:buNone/>
              <a:defRPr sz="2300" b="1" kern="1200">
                <a:solidFill>
                  <a:schemeClr val="tx1">
                    <a:tint val="75000"/>
                  </a:schemeClr>
                </a:solidFill>
                <a:latin typeface="+mn-lt"/>
                <a:ea typeface="+mn-ea"/>
                <a:cs typeface="+mn-cs"/>
              </a:defRPr>
            </a:lvl5pPr>
            <a:lvl6pPr marL="1632661" indent="0" algn="ctr" defTabSz="326532" rtl="0" eaLnBrk="1" latinLnBrk="0" hangingPunct="1">
              <a:spcBef>
                <a:spcPct val="20000"/>
              </a:spcBef>
              <a:buFont typeface="Arial"/>
              <a:buNone/>
              <a:defRPr sz="1400" kern="1200">
                <a:solidFill>
                  <a:schemeClr val="tx1">
                    <a:tint val="75000"/>
                  </a:schemeClr>
                </a:solidFill>
                <a:latin typeface="+mn-lt"/>
                <a:ea typeface="+mn-ea"/>
                <a:cs typeface="+mn-cs"/>
              </a:defRPr>
            </a:lvl6pPr>
            <a:lvl7pPr marL="1959193" indent="0" algn="ctr" defTabSz="326532" rtl="0" eaLnBrk="1" latinLnBrk="0" hangingPunct="1">
              <a:spcBef>
                <a:spcPct val="20000"/>
              </a:spcBef>
              <a:buFont typeface="Arial"/>
              <a:buNone/>
              <a:defRPr sz="1400" kern="1200">
                <a:solidFill>
                  <a:schemeClr val="tx1">
                    <a:tint val="75000"/>
                  </a:schemeClr>
                </a:solidFill>
                <a:latin typeface="+mn-lt"/>
                <a:ea typeface="+mn-ea"/>
                <a:cs typeface="+mn-cs"/>
              </a:defRPr>
            </a:lvl7pPr>
            <a:lvl8pPr marL="2285726" indent="0" algn="ctr" defTabSz="326532" rtl="0" eaLnBrk="1" latinLnBrk="0" hangingPunct="1">
              <a:spcBef>
                <a:spcPct val="20000"/>
              </a:spcBef>
              <a:buFont typeface="Arial"/>
              <a:buNone/>
              <a:defRPr sz="1400" kern="1200">
                <a:solidFill>
                  <a:schemeClr val="tx1">
                    <a:tint val="75000"/>
                  </a:schemeClr>
                </a:solidFill>
                <a:latin typeface="+mn-lt"/>
                <a:ea typeface="+mn-ea"/>
                <a:cs typeface="+mn-cs"/>
              </a:defRPr>
            </a:lvl8pPr>
            <a:lvl9pPr marL="2612258" indent="0" algn="ctr" defTabSz="326532"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b="1" dirty="0" smtClean="0">
                <a:solidFill>
                  <a:srgbClr val="1D1DEA"/>
                </a:solidFill>
              </a:rPr>
              <a:t>*</a:t>
            </a:r>
            <a:r>
              <a:rPr lang="en-US" b="1" dirty="0" smtClean="0"/>
              <a:t>Or don’t use an image at all</a:t>
            </a:r>
            <a:endParaRPr lang="en-US" b="1" dirty="0">
              <a:solidFill>
                <a:srgbClr val="1D1DEA"/>
              </a:solidFill>
            </a:endParaRPr>
          </a:p>
        </p:txBody>
      </p:sp>
      <p:sp>
        <p:nvSpPr>
          <p:cNvPr id="5" name="Slide Number Placeholder 4"/>
          <p:cNvSpPr>
            <a:spLocks noGrp="1"/>
          </p:cNvSpPr>
          <p:nvPr>
            <p:ph type="sldNum" sz="quarter" idx="12"/>
          </p:nvPr>
        </p:nvSpPr>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grpSp>
        <p:nvGrpSpPr>
          <p:cNvPr id="3" name="Group 13"/>
          <p:cNvGrpSpPr/>
          <p:nvPr/>
        </p:nvGrpSpPr>
        <p:grpSpPr>
          <a:xfrm>
            <a:off x="-3024" y="-12096"/>
            <a:ext cx="9159117" cy="6882191"/>
            <a:chOff x="-4233" y="-16934"/>
            <a:chExt cx="12822764" cy="9635067"/>
          </a:xfrm>
        </p:grpSpPr>
        <p:pic>
          <p:nvPicPr>
            <p:cNvPr id="21" name="Picture 20" descr="CornerSwoosh_gray.png"/>
            <p:cNvPicPr>
              <a:picLocks noChangeAspect="1"/>
            </p:cNvPicPr>
            <p:nvPr userDrawn="1"/>
          </p:nvPicPr>
          <p:blipFill>
            <a:blip r:embed="rId5"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22" name="Picture 21" descr="CornerSwoosh_gray.png"/>
            <p:cNvPicPr>
              <a:picLocks noChangeAspect="1"/>
            </p:cNvPicPr>
            <p:nvPr userDrawn="1"/>
          </p:nvPicPr>
          <p:blipFill>
            <a:blip r:embed="rId5"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
        <p:nvSpPr>
          <p:cNvPr id="2" name="TextBox 1"/>
          <p:cNvSpPr txBox="1"/>
          <p:nvPr/>
        </p:nvSpPr>
        <p:spPr>
          <a:xfrm>
            <a:off x="2641600" y="-927100"/>
            <a:ext cx="914400" cy="914400"/>
          </a:xfrm>
          <a:prstGeom prst="rect">
            <a:avLst/>
          </a:prstGeom>
        </p:spPr>
        <p:txBody>
          <a:bodyPr vert="horz" wrap="none" lIns="91440" tIns="45720" rIns="91440" bIns="45720" rtlCol="0">
            <a:normAutofit/>
          </a:bodyPr>
          <a:lstStyle/>
          <a:p>
            <a:endParaRPr lang="en-US" sz="4000" spc="-150" dirty="0" smtClean="0">
              <a:solidFill>
                <a:srgbClr val="6D6D6D"/>
              </a:solidFill>
              <a:cs typeface="Calibri"/>
            </a:endParaRPr>
          </a:p>
        </p:txBody>
      </p:sp>
    </p:spTree>
    <p:extLst>
      <p:ext uri="{BB962C8B-B14F-4D97-AF65-F5344CB8AC3E}">
        <p14:creationId xmlns:p14="http://schemas.microsoft.com/office/powerpoint/2010/main" xmlns="" val="191658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Header 1Corner">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Always Cite Your Sources</a:t>
            </a:r>
            <a:endParaRPr lang="en-US"/>
          </a:p>
        </p:txBody>
      </p:sp>
      <p:sp>
        <p:nvSpPr>
          <p:cNvPr id="5" name="Slide Number Placeholder 4"/>
          <p:cNvSpPr>
            <a:spLocks noGrp="1"/>
          </p:cNvSpPr>
          <p:nvPr>
            <p:ph type="sldNum" sz="quarter" idx="12"/>
          </p:nvPr>
        </p:nvSpPr>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9" name="Title 5"/>
          <p:cNvSpPr>
            <a:spLocks noGrp="1"/>
          </p:cNvSpPr>
          <p:nvPr>
            <p:ph type="title" hasCustomPrompt="1"/>
          </p:nvPr>
        </p:nvSpPr>
        <p:spPr>
          <a:xfrm>
            <a:off x="456974" y="182735"/>
            <a:ext cx="8230054" cy="1143000"/>
          </a:xfrm>
          <a:prstGeom prst="rect">
            <a:avLst/>
          </a:prstGeom>
        </p:spPr>
        <p:txBody>
          <a:bodyPr/>
          <a:lstStyle>
            <a:lvl1pPr algn="l">
              <a:lnSpc>
                <a:spcPct val="90000"/>
              </a:lnSpc>
              <a:defRPr sz="7200" b="1" spc="-150">
                <a:solidFill>
                  <a:schemeClr val="tx1"/>
                </a:solidFill>
                <a:latin typeface="+mn-lt"/>
                <a:cs typeface="Arial"/>
              </a:defRPr>
            </a:lvl1pPr>
          </a:lstStyle>
          <a:p>
            <a:r>
              <a:rPr lang="en-US" dirty="0" smtClean="0"/>
              <a:t>Headline</a:t>
            </a:r>
            <a:endParaRPr lang="en-US" dirty="0"/>
          </a:p>
        </p:txBody>
      </p:sp>
      <p:pic>
        <p:nvPicPr>
          <p:cNvPr id="8" name="Picture 7" descr="CornerSwoosh_gray.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0800000" flipH="1">
            <a:off x="6935214" y="-12096"/>
            <a:ext cx="2220880" cy="1112763"/>
          </a:xfrm>
          <a:prstGeom prst="rect">
            <a:avLst/>
          </a:prstGeom>
        </p:spPr>
      </p:pic>
    </p:spTree>
    <p:extLst>
      <p:ext uri="{BB962C8B-B14F-4D97-AF65-F5344CB8AC3E}">
        <p14:creationId xmlns:p14="http://schemas.microsoft.com/office/powerpoint/2010/main" xmlns="" val="34045055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Header Copy 2Corners">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Always Cite Your Sources</a:t>
            </a:r>
            <a:endParaRPr lang="en-US"/>
          </a:p>
        </p:txBody>
      </p:sp>
      <p:sp>
        <p:nvSpPr>
          <p:cNvPr id="5" name="Slide Number Placeholder 4"/>
          <p:cNvSpPr>
            <a:spLocks noGrp="1"/>
          </p:cNvSpPr>
          <p:nvPr>
            <p:ph type="sldNum" sz="quarter" idx="12"/>
          </p:nvPr>
        </p:nvSpPr>
        <p:spPr/>
        <p:txBody>
          <a:bodyPr/>
          <a:lstStyle/>
          <a:p>
            <a:pPr>
              <a:defRPr/>
            </a:pPr>
            <a:fld id="{5CAE49E1-BCCA-4723-944D-7EF7BC3AD5A8}" type="slidenum">
              <a:rPr lang="en-US" smtClean="0"/>
              <a:pPr>
                <a:defRPr/>
              </a:pPr>
              <a:t>‹#›</a:t>
            </a:fld>
            <a:endParaRPr lang="en-US"/>
          </a:p>
        </p:txBody>
      </p:sp>
      <p:sp>
        <p:nvSpPr>
          <p:cNvPr id="12" name="Title 5"/>
          <p:cNvSpPr>
            <a:spLocks noGrp="1"/>
          </p:cNvSpPr>
          <p:nvPr>
            <p:ph type="title" hasCustomPrompt="1"/>
          </p:nvPr>
        </p:nvSpPr>
        <p:spPr>
          <a:xfrm>
            <a:off x="456974" y="182735"/>
            <a:ext cx="8230054" cy="1143000"/>
          </a:xfrm>
          <a:prstGeom prst="rect">
            <a:avLst/>
          </a:prstGeom>
        </p:spPr>
        <p:txBody>
          <a:bodyPr>
            <a:normAutofit/>
          </a:bodyPr>
          <a:lstStyle>
            <a:lvl1pPr algn="l">
              <a:lnSpc>
                <a:spcPct val="90000"/>
              </a:lnSpc>
              <a:defRPr sz="7200" b="1" spc="-150">
                <a:solidFill>
                  <a:schemeClr val="tx1"/>
                </a:solidFill>
                <a:latin typeface="Calibri"/>
                <a:cs typeface="Calibri"/>
              </a:defRPr>
            </a:lvl1pPr>
          </a:lstStyle>
          <a:p>
            <a:r>
              <a:rPr lang="en-US" dirty="0" smtClean="0"/>
              <a:t>Headline</a:t>
            </a:r>
            <a:endParaRPr lang="en-US" dirty="0"/>
          </a:p>
        </p:txBody>
      </p:sp>
      <p:grpSp>
        <p:nvGrpSpPr>
          <p:cNvPr id="3" name="Group 9"/>
          <p:cNvGrpSpPr/>
          <p:nvPr/>
        </p:nvGrpSpPr>
        <p:grpSpPr>
          <a:xfrm>
            <a:off x="-3024" y="-12096"/>
            <a:ext cx="9159117" cy="6882191"/>
            <a:chOff x="-4233" y="-16934"/>
            <a:chExt cx="12822764" cy="9635067"/>
          </a:xfrm>
        </p:grpSpPr>
        <p:pic>
          <p:nvPicPr>
            <p:cNvPr id="11" name="Picture 10"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14" name="Picture 13"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
        <p:nvSpPr>
          <p:cNvPr id="2" name="TextBox 1"/>
          <p:cNvSpPr txBox="1"/>
          <p:nvPr/>
        </p:nvSpPr>
        <p:spPr>
          <a:xfrm>
            <a:off x="3217334" y="882952"/>
            <a:ext cx="653143" cy="653143"/>
          </a:xfrm>
          <a:prstGeom prst="rect">
            <a:avLst/>
          </a:prstGeom>
        </p:spPr>
        <p:txBody>
          <a:bodyPr vert="horz" wrap="none" lIns="89561" tIns="44780" rIns="89561" bIns="44780" rtlCol="0" anchor="ctr">
            <a:noAutofit/>
          </a:bodyPr>
          <a:lstStyle/>
          <a:p>
            <a:endParaRPr lang="en-US" sz="5000" b="1" dirty="0" smtClean="0">
              <a:solidFill>
                <a:srgbClr val="6D6D6D"/>
              </a:solidFill>
              <a:latin typeface="Arial"/>
              <a:cs typeface="Arial"/>
            </a:endParaRPr>
          </a:p>
        </p:txBody>
      </p:sp>
      <p:sp>
        <p:nvSpPr>
          <p:cNvPr id="6" name="Content Placeholder 5"/>
          <p:cNvSpPr>
            <a:spLocks noGrp="1"/>
          </p:cNvSpPr>
          <p:nvPr>
            <p:ph sz="quarter" idx="14" hasCustomPrompt="1"/>
          </p:nvPr>
        </p:nvSpPr>
        <p:spPr>
          <a:xfrm>
            <a:off x="992188" y="1606550"/>
            <a:ext cx="7073900" cy="4049713"/>
          </a:xfrm>
        </p:spPr>
        <p:txBody>
          <a:bodyPr>
            <a:normAutofit/>
          </a:bodyPr>
          <a:lstStyle>
            <a:lvl1pPr>
              <a:lnSpc>
                <a:spcPct val="90000"/>
              </a:lnSpc>
              <a:defRPr sz="2400" spc="-150"/>
            </a:lvl1pPr>
            <a:lvl2pPr>
              <a:defRPr sz="2400"/>
            </a:lvl2pPr>
            <a:lvl3pPr>
              <a:defRPr sz="2400"/>
            </a:lvl3pPr>
            <a:lvl4pPr>
              <a:defRPr sz="2400"/>
            </a:lvl4pPr>
            <a:lvl5pPr>
              <a:defRPr sz="2400"/>
            </a:lvl5pPr>
          </a:lstStyle>
          <a:p>
            <a:pPr lvl="0"/>
            <a:r>
              <a:rPr lang="en-US" dirty="0" smtClean="0"/>
              <a:t>Text</a:t>
            </a:r>
            <a:endParaRPr lang="en-US" dirty="0"/>
          </a:p>
        </p:txBody>
      </p:sp>
    </p:spTree>
    <p:extLst>
      <p:ext uri="{BB962C8B-B14F-4D97-AF65-F5344CB8AC3E}">
        <p14:creationId xmlns:p14="http://schemas.microsoft.com/office/powerpoint/2010/main" xmlns="" val="5579329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Header Subhead Copy 2Corners">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Always Cite Your Sources</a:t>
            </a:r>
            <a:endParaRPr lang="en-US"/>
          </a:p>
        </p:txBody>
      </p:sp>
      <p:sp>
        <p:nvSpPr>
          <p:cNvPr id="5" name="Slide Number Placeholder 4"/>
          <p:cNvSpPr>
            <a:spLocks noGrp="1"/>
          </p:cNvSpPr>
          <p:nvPr>
            <p:ph type="sldNum" sz="quarter" idx="12"/>
          </p:nvPr>
        </p:nvSpPr>
        <p:spPr/>
        <p:txBody>
          <a:bodyPr/>
          <a:lstStyle/>
          <a:p>
            <a:pPr>
              <a:defRPr/>
            </a:pPr>
            <a:fld id="{5CAE49E1-BCCA-4723-944D-7EF7BC3AD5A8}" type="slidenum">
              <a:rPr lang="en-US" smtClean="0"/>
              <a:pPr>
                <a:defRPr/>
              </a:pPr>
              <a:t>‹#›</a:t>
            </a:fld>
            <a:endParaRPr lang="en-US"/>
          </a:p>
        </p:txBody>
      </p:sp>
      <p:sp>
        <p:nvSpPr>
          <p:cNvPr id="12" name="Title 5"/>
          <p:cNvSpPr>
            <a:spLocks noGrp="1"/>
          </p:cNvSpPr>
          <p:nvPr>
            <p:ph type="title" hasCustomPrompt="1"/>
          </p:nvPr>
        </p:nvSpPr>
        <p:spPr>
          <a:xfrm>
            <a:off x="456974" y="182735"/>
            <a:ext cx="8230054" cy="1143000"/>
          </a:xfrm>
          <a:prstGeom prst="rect">
            <a:avLst/>
          </a:prstGeom>
        </p:spPr>
        <p:txBody>
          <a:bodyPr>
            <a:normAutofit/>
          </a:bodyPr>
          <a:lstStyle>
            <a:lvl1pPr algn="l">
              <a:lnSpc>
                <a:spcPct val="90000"/>
              </a:lnSpc>
              <a:defRPr sz="7200" b="1" spc="-150">
                <a:solidFill>
                  <a:schemeClr val="tx1"/>
                </a:solidFill>
                <a:latin typeface="Calibri"/>
                <a:cs typeface="Calibri"/>
              </a:defRPr>
            </a:lvl1pPr>
          </a:lstStyle>
          <a:p>
            <a:r>
              <a:rPr lang="en-US" dirty="0" smtClean="0"/>
              <a:t>Headline</a:t>
            </a:r>
            <a:endParaRPr lang="en-US" dirty="0"/>
          </a:p>
        </p:txBody>
      </p:sp>
      <p:grpSp>
        <p:nvGrpSpPr>
          <p:cNvPr id="2" name="Group 9"/>
          <p:cNvGrpSpPr/>
          <p:nvPr/>
        </p:nvGrpSpPr>
        <p:grpSpPr>
          <a:xfrm>
            <a:off x="-3024" y="-12096"/>
            <a:ext cx="9159117" cy="6882191"/>
            <a:chOff x="-4233" y="-16934"/>
            <a:chExt cx="12822764" cy="9635067"/>
          </a:xfrm>
        </p:grpSpPr>
        <p:pic>
          <p:nvPicPr>
            <p:cNvPr id="11" name="Picture 10"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14" name="Picture 13"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
        <p:nvSpPr>
          <p:cNvPr id="3" name="Content Placeholder 2"/>
          <p:cNvSpPr>
            <a:spLocks noGrp="1"/>
          </p:cNvSpPr>
          <p:nvPr>
            <p:ph sz="quarter" idx="14"/>
          </p:nvPr>
        </p:nvSpPr>
        <p:spPr>
          <a:xfrm>
            <a:off x="456974" y="1101045"/>
            <a:ext cx="8230054" cy="762000"/>
          </a:xfrm>
          <a:prstGeom prst="rect">
            <a:avLst/>
          </a:prstGeom>
        </p:spPr>
        <p:txBody>
          <a:bodyPr vert="horz">
            <a:normAutofit/>
          </a:bodyPr>
          <a:lstStyle>
            <a:lvl1pPr>
              <a:lnSpc>
                <a:spcPct val="90000"/>
              </a:lnSpc>
              <a:defRPr sz="2800" spc="-150">
                <a:solidFill>
                  <a:srgbClr val="464646"/>
                </a:solidFill>
              </a:defRPr>
            </a:lvl1pPr>
            <a:lvl2pPr marL="326532" indent="0">
              <a:buNone/>
              <a:defRPr/>
            </a:lvl2pPr>
            <a:lvl3pPr marL="653064" indent="0">
              <a:buNone/>
              <a:defRPr/>
            </a:lvl3pPr>
            <a:lvl4pPr marL="979597" indent="0">
              <a:buNone/>
              <a:defRPr/>
            </a:lvl4pPr>
            <a:lvl5pPr marL="1306129" indent="0">
              <a:buNone/>
              <a:defRPr/>
            </a:lvl5pPr>
          </a:lstStyle>
          <a:p>
            <a:pPr lvl="0"/>
            <a:r>
              <a:rPr lang="en-US" dirty="0" smtClean="0"/>
              <a:t>Click to edit Master text styles</a:t>
            </a:r>
          </a:p>
        </p:txBody>
      </p:sp>
      <p:sp>
        <p:nvSpPr>
          <p:cNvPr id="6" name="Content Placeholder 5"/>
          <p:cNvSpPr>
            <a:spLocks noGrp="1"/>
          </p:cNvSpPr>
          <p:nvPr>
            <p:ph sz="quarter" idx="15" hasCustomPrompt="1"/>
          </p:nvPr>
        </p:nvSpPr>
        <p:spPr>
          <a:xfrm>
            <a:off x="992188" y="1863725"/>
            <a:ext cx="7173912" cy="3792538"/>
          </a:xfrm>
        </p:spPr>
        <p:txBody>
          <a:bodyPr>
            <a:normAutofit/>
          </a:bodyPr>
          <a:lstStyle>
            <a:lvl1pPr>
              <a:lnSpc>
                <a:spcPct val="90000"/>
              </a:lnSpc>
              <a:defRPr sz="2400" spc="-150"/>
            </a:lvl1pPr>
          </a:lstStyle>
          <a:p>
            <a:pPr lvl="0"/>
            <a:r>
              <a:rPr lang="en-US" sz="2400" spc="-150" dirty="0" smtClean="0"/>
              <a:t>Text</a:t>
            </a:r>
            <a:endParaRPr lang="en-US" dirty="0"/>
          </a:p>
        </p:txBody>
      </p:sp>
    </p:spTree>
    <p:extLst>
      <p:ext uri="{BB962C8B-B14F-4D97-AF65-F5344CB8AC3E}">
        <p14:creationId xmlns:p14="http://schemas.microsoft.com/office/powerpoint/2010/main" xmlns="" val="403971681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Header Subhead 1Corner">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Always Cite Your Sources</a:t>
            </a:r>
            <a:endParaRPr lang="en-US"/>
          </a:p>
        </p:txBody>
      </p:sp>
      <p:sp>
        <p:nvSpPr>
          <p:cNvPr id="5" name="Slide Number Placeholder 4"/>
          <p:cNvSpPr>
            <a:spLocks noGrp="1"/>
          </p:cNvSpPr>
          <p:nvPr>
            <p:ph type="sldNum" sz="quarter" idx="12"/>
          </p:nvPr>
        </p:nvSpPr>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8" name="Title 5"/>
          <p:cNvSpPr>
            <a:spLocks noGrp="1"/>
          </p:cNvSpPr>
          <p:nvPr>
            <p:ph type="title" hasCustomPrompt="1"/>
          </p:nvPr>
        </p:nvSpPr>
        <p:spPr>
          <a:xfrm>
            <a:off x="456974" y="182735"/>
            <a:ext cx="8230054" cy="1143000"/>
          </a:xfrm>
          <a:prstGeom prst="rect">
            <a:avLst/>
          </a:prstGeom>
        </p:spPr>
        <p:txBody>
          <a:bodyPr/>
          <a:lstStyle>
            <a:lvl1pPr algn="l">
              <a:lnSpc>
                <a:spcPct val="90000"/>
              </a:lnSpc>
              <a:defRPr sz="7200" b="1" spc="-150">
                <a:solidFill>
                  <a:schemeClr val="tx1"/>
                </a:solidFill>
                <a:latin typeface="Calibri"/>
                <a:cs typeface="Calibri"/>
              </a:defRPr>
            </a:lvl1pPr>
          </a:lstStyle>
          <a:p>
            <a:r>
              <a:rPr lang="en-US" dirty="0" smtClean="0"/>
              <a:t>Headline</a:t>
            </a:r>
            <a:endParaRPr lang="en-US" dirty="0"/>
          </a:p>
        </p:txBody>
      </p:sp>
      <p:sp>
        <p:nvSpPr>
          <p:cNvPr id="13" name="Content Placeholder 12"/>
          <p:cNvSpPr>
            <a:spLocks noGrp="1"/>
          </p:cNvSpPr>
          <p:nvPr>
            <p:ph sz="quarter" idx="14" hasCustomPrompt="1"/>
          </p:nvPr>
        </p:nvSpPr>
        <p:spPr>
          <a:xfrm>
            <a:off x="456974" y="1567636"/>
            <a:ext cx="8230054" cy="1001259"/>
          </a:xfrm>
          <a:prstGeom prst="rect">
            <a:avLst/>
          </a:prstGeom>
        </p:spPr>
        <p:txBody>
          <a:bodyPr vert="horz"/>
          <a:lstStyle>
            <a:lvl1pPr algn="ctr">
              <a:lnSpc>
                <a:spcPct val="90000"/>
              </a:lnSpc>
              <a:defRPr sz="2400" b="1" spc="-150">
                <a:latin typeface="Calibri"/>
                <a:cs typeface="Calibri"/>
              </a:defRPr>
            </a:lvl1pPr>
            <a:lvl2pPr>
              <a:lnSpc>
                <a:spcPct val="90000"/>
              </a:lnSpc>
              <a:defRPr sz="1700" b="0" spc="-107"/>
            </a:lvl2pPr>
            <a:lvl3pPr>
              <a:lnSpc>
                <a:spcPct val="90000"/>
              </a:lnSpc>
              <a:defRPr sz="1700" b="0" spc="-107"/>
            </a:lvl3pPr>
            <a:lvl4pPr>
              <a:lnSpc>
                <a:spcPct val="90000"/>
              </a:lnSpc>
              <a:defRPr sz="1700" b="0" spc="-107"/>
            </a:lvl4pPr>
            <a:lvl5pPr>
              <a:lnSpc>
                <a:spcPct val="90000"/>
              </a:lnSpc>
              <a:defRPr sz="1700" b="0" spc="-107"/>
            </a:lvl5pPr>
          </a:lstStyle>
          <a:p>
            <a:pPr lvl="0"/>
            <a:r>
              <a:rPr lang="en-US" dirty="0" smtClean="0"/>
              <a:t>Subhead</a:t>
            </a:r>
            <a:endParaRPr lang="en-US" dirty="0"/>
          </a:p>
        </p:txBody>
      </p:sp>
      <p:pic>
        <p:nvPicPr>
          <p:cNvPr id="7" name="Picture 6" descr="CornerSwoosh_gray.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0800000" flipH="1">
            <a:off x="6935214" y="-12096"/>
            <a:ext cx="2220880" cy="1112763"/>
          </a:xfrm>
          <a:prstGeom prst="rect">
            <a:avLst/>
          </a:prstGeom>
        </p:spPr>
      </p:pic>
    </p:spTree>
    <p:extLst>
      <p:ext uri="{BB962C8B-B14F-4D97-AF65-F5344CB8AC3E}">
        <p14:creationId xmlns:p14="http://schemas.microsoft.com/office/powerpoint/2010/main" xmlns="" val="214619994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67" tIns="32133" rIns="64267" bIns="32133"/>
          <a:lstStyle/>
          <a:p>
            <a:r>
              <a:rPr lang="en-US" smtClean="0"/>
              <a:t>Click to edit Master title style</a:t>
            </a:r>
            <a:endParaRPr lang="en-US"/>
          </a:p>
        </p:txBody>
      </p:sp>
      <p:sp>
        <p:nvSpPr>
          <p:cNvPr id="3" name="Content Placeholder 2"/>
          <p:cNvSpPr>
            <a:spLocks noGrp="1"/>
          </p:cNvSpPr>
          <p:nvPr>
            <p:ph idx="1"/>
          </p:nvPr>
        </p:nvSpPr>
        <p:spPr>
          <a:xfrm>
            <a:off x="457647" y="1600654"/>
            <a:ext cx="8228707" cy="4525119"/>
          </a:xfrm>
          <a:prstGeom prst="rect">
            <a:avLst/>
          </a:prstGeom>
        </p:spPr>
        <p:txBody>
          <a:bodyPr lIns="64267" tIns="32133" rIns="64267" bIns="32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B8C12F8-CE72-4DF3-8751-C04CD1892836}" type="slidenum">
              <a:rPr lang="en-US"/>
              <a:pPr>
                <a:defRPr/>
              </a:pPr>
              <a:t>‹#›</a:t>
            </a:fld>
            <a:endParaRPr lang="en-US"/>
          </a:p>
        </p:txBody>
      </p:sp>
      <p:pic>
        <p:nvPicPr>
          <p:cNvPr id="5" name="Picture 4" descr="CornerSwoosh_gray.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rot="10800000" flipH="1">
            <a:off x="6935216" y="-12096"/>
            <a:ext cx="2220880" cy="1112763"/>
          </a:xfrm>
          <a:prstGeom prst="rect">
            <a:avLst/>
          </a:prstGeom>
        </p:spPr>
      </p:pic>
      <p:pic>
        <p:nvPicPr>
          <p:cNvPr id="6" name="Picture 5" descr="CornerSwoosh_gray.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flipH="1">
            <a:off x="-3021" y="5757332"/>
            <a:ext cx="2220880" cy="1112763"/>
          </a:xfrm>
          <a:prstGeom prst="rect">
            <a:avLst/>
          </a:prstGeom>
        </p:spPr>
      </p:pic>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wo-Line Headline 72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974" y="371171"/>
            <a:ext cx="8230054" cy="1143000"/>
          </a:xfrm>
        </p:spPr>
        <p:txBody>
          <a:bodyPr>
            <a:noAutofit/>
          </a:bodyPr>
          <a:lstStyle>
            <a:lvl1pPr>
              <a:lnSpc>
                <a:spcPct val="90000"/>
              </a:lnSpc>
              <a:defRPr sz="5400" spc="-150" baseline="0"/>
            </a:lvl1pPr>
          </a:lstStyle>
          <a:p>
            <a:r>
              <a:rPr lang="en-US" dirty="0" smtClean="0"/>
              <a:t>Headlines with Two Lines </a:t>
            </a:r>
            <a:br>
              <a:rPr lang="en-US" dirty="0" smtClean="0"/>
            </a:br>
            <a:r>
              <a:rPr lang="en-US" dirty="0" smtClean="0"/>
              <a:t>Need a Blank White Slide</a:t>
            </a:r>
            <a:endParaRPr lang="en-US" dirty="0"/>
          </a:p>
        </p:txBody>
      </p:sp>
      <p:sp>
        <p:nvSpPr>
          <p:cNvPr id="3" name="Footer Placeholder 2"/>
          <p:cNvSpPr>
            <a:spLocks noGrp="1"/>
          </p:cNvSpPr>
          <p:nvPr>
            <p:ph type="ftr" sz="quarter" idx="10"/>
          </p:nvPr>
        </p:nvSpPr>
        <p:spPr/>
        <p:txBody>
          <a:bodyPr/>
          <a:lstStyle/>
          <a:p>
            <a:pPr>
              <a:defRPr/>
            </a:pPr>
            <a:r>
              <a:rPr lang="en-US" smtClean="0"/>
              <a:t>Always Cite Your Sources</a:t>
            </a:r>
            <a:endParaRPr lang="en-US"/>
          </a:p>
        </p:txBody>
      </p:sp>
      <p:sp>
        <p:nvSpPr>
          <p:cNvPr id="4" name="Slide Number Placeholder 3"/>
          <p:cNvSpPr>
            <a:spLocks noGrp="1"/>
          </p:cNvSpPr>
          <p:nvPr>
            <p:ph type="sldNum" sz="quarter" idx="11"/>
          </p:nvPr>
        </p:nvSpPr>
        <p:spPr/>
        <p:txBody>
          <a:bodyPr/>
          <a:lstStyle/>
          <a:p>
            <a:pPr>
              <a:defRPr/>
            </a:pPr>
            <a:fld id="{5CAE49E1-BCCA-4723-944D-7EF7BC3AD5A8}" type="slidenum">
              <a:rPr lang="en-US" smtClean="0"/>
              <a:pPr>
                <a:defRPr/>
              </a:pPr>
              <a:t>‹#›</a:t>
            </a:fld>
            <a:endParaRPr lang="en-US"/>
          </a:p>
        </p:txBody>
      </p:sp>
    </p:spTree>
    <p:extLst>
      <p:ext uri="{BB962C8B-B14F-4D97-AF65-F5344CB8AC3E}">
        <p14:creationId xmlns:p14="http://schemas.microsoft.com/office/powerpoint/2010/main" xmlns="" val="2334422941"/>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Line Header 48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974" y="395361"/>
            <a:ext cx="8230054" cy="1143000"/>
          </a:xfrm>
        </p:spPr>
        <p:txBody>
          <a:bodyPr>
            <a:noAutofit/>
          </a:bodyPr>
          <a:lstStyle>
            <a:lvl1pPr algn="l">
              <a:lnSpc>
                <a:spcPct val="90000"/>
              </a:lnSpc>
              <a:tabLst/>
              <a:defRPr sz="4800" spc="-150" baseline="0">
                <a:solidFill>
                  <a:schemeClr val="tx1"/>
                </a:solidFill>
              </a:defRPr>
            </a:lvl1pPr>
          </a:lstStyle>
          <a:p>
            <a:r>
              <a:rPr lang="en-US" dirty="0" smtClean="0"/>
              <a:t>Template</a:t>
            </a:r>
            <a:br>
              <a:rPr lang="en-US" dirty="0" smtClean="0"/>
            </a:br>
            <a:r>
              <a:rPr lang="en-US" dirty="0" smtClean="0"/>
              <a:t>Two Line Header ONLY (48pt)</a:t>
            </a:r>
            <a:endParaRPr lang="en-US" dirty="0"/>
          </a:p>
        </p:txBody>
      </p:sp>
      <p:sp>
        <p:nvSpPr>
          <p:cNvPr id="3" name="Footer Placeholder 2"/>
          <p:cNvSpPr>
            <a:spLocks noGrp="1"/>
          </p:cNvSpPr>
          <p:nvPr>
            <p:ph type="ftr" sz="quarter" idx="10"/>
          </p:nvPr>
        </p:nvSpPr>
        <p:spPr/>
        <p:txBody>
          <a:bodyPr/>
          <a:lstStyle/>
          <a:p>
            <a:pPr>
              <a:defRPr/>
            </a:pPr>
            <a:r>
              <a:rPr lang="en-US" smtClean="0"/>
              <a:t>Always Cite Your Sources</a:t>
            </a:r>
            <a:endParaRPr lang="en-US"/>
          </a:p>
        </p:txBody>
      </p:sp>
      <p:sp>
        <p:nvSpPr>
          <p:cNvPr id="4" name="Slide Number Placeholder 3"/>
          <p:cNvSpPr>
            <a:spLocks noGrp="1"/>
          </p:cNvSpPr>
          <p:nvPr>
            <p:ph type="sldNum" sz="quarter" idx="11"/>
          </p:nvPr>
        </p:nvSpPr>
        <p:spPr/>
        <p:txBody>
          <a:bodyPr/>
          <a:lstStyle/>
          <a:p>
            <a:pPr>
              <a:defRPr/>
            </a:pPr>
            <a:fld id="{5CAE49E1-BCCA-4723-944D-7EF7BC3AD5A8}" type="slidenum">
              <a:rPr lang="en-US" smtClean="0"/>
              <a:pPr>
                <a:defRPr/>
              </a:pPr>
              <a:t>‹#›</a:t>
            </a:fld>
            <a:endParaRPr lang="en-US"/>
          </a:p>
        </p:txBody>
      </p:sp>
      <p:pic>
        <p:nvPicPr>
          <p:cNvPr id="9" name="Picture 8" descr="CornerSwoosh_gray.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0800000" flipH="1">
            <a:off x="6935213" y="-12096"/>
            <a:ext cx="2220880" cy="1112763"/>
          </a:xfrm>
          <a:prstGeom prst="rect">
            <a:avLst/>
          </a:prstGeom>
        </p:spPr>
      </p:pic>
    </p:spTree>
    <p:extLst>
      <p:ext uri="{BB962C8B-B14F-4D97-AF65-F5344CB8AC3E}">
        <p14:creationId xmlns:p14="http://schemas.microsoft.com/office/powerpoint/2010/main" xmlns="" val="4091128254"/>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hotos">
    <p:spTree>
      <p:nvGrpSpPr>
        <p:cNvPr id="1" name=""/>
        <p:cNvGrpSpPr/>
        <p:nvPr/>
      </p:nvGrpSpPr>
      <p:grpSpPr>
        <a:xfrm>
          <a:off x="0" y="0"/>
          <a:ext cx="0" cy="0"/>
          <a:chOff x="0" y="0"/>
          <a:chExt cx="0" cy="0"/>
        </a:xfrm>
      </p:grpSpPr>
      <p:sp>
        <p:nvSpPr>
          <p:cNvPr id="18" name="Footer Placeholder 1"/>
          <p:cNvSpPr>
            <a:spLocks noGrp="1"/>
          </p:cNvSpPr>
          <p:nvPr>
            <p:ph type="ftr" sz="quarter" idx="10"/>
          </p:nvPr>
        </p:nvSpPr>
        <p:spPr>
          <a:xfrm>
            <a:off x="991810" y="6356804"/>
            <a:ext cx="6528405" cy="365125"/>
          </a:xfrm>
          <a:prstGeom prst="rect">
            <a:avLst/>
          </a:prstGeom>
        </p:spPr>
        <p:txBody>
          <a:bodyPr/>
          <a:lstStyle/>
          <a:p>
            <a:pPr>
              <a:defRPr/>
            </a:pPr>
            <a:r>
              <a:rPr lang="en-US" smtClean="0"/>
              <a:t>Always Cite Your Sources</a:t>
            </a:r>
            <a:endParaRPr lang="en-US"/>
          </a:p>
        </p:txBody>
      </p:sp>
      <p:sp>
        <p:nvSpPr>
          <p:cNvPr id="19" name="Slide Number Placeholder 5"/>
          <p:cNvSpPr>
            <a:spLocks noGrp="1"/>
          </p:cNvSpPr>
          <p:nvPr>
            <p:ph type="sldNum" sz="quarter" idx="4"/>
          </p:nvPr>
        </p:nvSpPr>
        <p:spPr>
          <a:xfrm>
            <a:off x="6552974" y="6356804"/>
            <a:ext cx="2134054" cy="365125"/>
          </a:xfrm>
          <a:prstGeom prst="rect">
            <a:avLst/>
          </a:prstGeom>
        </p:spPr>
        <p:txBody>
          <a:bodyPr vert="horz" lIns="65306" tIns="32653" rIns="65306" bIns="32653" rtlCol="0" anchor="ctr"/>
          <a:lstStyle>
            <a:lvl1pPr algn="r">
              <a:defRPr sz="900">
                <a:solidFill>
                  <a:schemeClr val="tx1">
                    <a:tint val="75000"/>
                  </a:schemeClr>
                </a:solidFill>
              </a:defRPr>
            </a:lvl1pPr>
          </a:lstStyle>
          <a:p>
            <a:pPr>
              <a:defRPr/>
            </a:pPr>
            <a:fld id="{5CAE49E1-BCCA-4723-944D-7EF7BC3AD5A8}" type="slidenum">
              <a:rPr lang="en-US" smtClean="0"/>
              <a:pPr>
                <a:defRPr/>
              </a:pPr>
              <a:t>‹#›</a:t>
            </a:fld>
            <a:endParaRPr lang="en-US"/>
          </a:p>
        </p:txBody>
      </p:sp>
      <p:sp>
        <p:nvSpPr>
          <p:cNvPr id="20" name="Content Placeholder 12"/>
          <p:cNvSpPr>
            <a:spLocks noGrp="1"/>
          </p:cNvSpPr>
          <p:nvPr>
            <p:ph sz="quarter" idx="11" hasCustomPrompt="1"/>
          </p:nvPr>
        </p:nvSpPr>
        <p:spPr>
          <a:xfrm>
            <a:off x="0" y="0"/>
            <a:ext cx="4584474" cy="3411991"/>
          </a:xfrm>
          <a:prstGeom prst="rect">
            <a:avLst/>
          </a:prstGeom>
        </p:spPr>
        <p:txBody>
          <a:bodyPr/>
          <a:lstStyle>
            <a:lvl1pPr marL="244899" indent="-244899">
              <a:buNone/>
              <a:defRPr b="1"/>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1" name="Content Placeholder 12"/>
          <p:cNvSpPr>
            <a:spLocks noGrp="1"/>
          </p:cNvSpPr>
          <p:nvPr>
            <p:ph sz="quarter" idx="12" hasCustomPrompt="1"/>
          </p:nvPr>
        </p:nvSpPr>
        <p:spPr>
          <a:xfrm>
            <a:off x="4584474" y="0"/>
            <a:ext cx="4584474" cy="3411991"/>
          </a:xfrm>
          <a:prstGeom prst="rect">
            <a:avLst/>
          </a:prstGeom>
        </p:spPr>
        <p:txBody>
          <a:bodyPr/>
          <a:lstStyle>
            <a:lvl1pPr marL="0" marR="0" indent="0" defTabSz="653064" eaLnBrk="1" fontAlgn="auto" latinLnBrk="0" hangingPunct="1">
              <a:lnSpc>
                <a:spcPct val="100000"/>
              </a:lnSpc>
              <a:spcBef>
                <a:spcPts val="0"/>
              </a:spcBef>
              <a:spcAft>
                <a:spcPts val="0"/>
              </a:spcAft>
              <a:buClrTx/>
              <a:buSzTx/>
              <a:buNone/>
              <a:tabLst/>
              <a:defRPr b="1"/>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2" name="Content Placeholder 12"/>
          <p:cNvSpPr>
            <a:spLocks noGrp="1"/>
          </p:cNvSpPr>
          <p:nvPr>
            <p:ph sz="quarter" idx="13" hasCustomPrompt="1"/>
          </p:nvPr>
        </p:nvSpPr>
        <p:spPr>
          <a:xfrm>
            <a:off x="0" y="3434453"/>
            <a:ext cx="4584474" cy="3411991"/>
          </a:xfrm>
          <a:prstGeom prst="rect">
            <a:avLst/>
          </a:prstGeom>
        </p:spPr>
        <p:txBody>
          <a:bodyPr/>
          <a:lstStyle>
            <a:lvl1pPr marL="0" marR="0" indent="0" defTabSz="653064" eaLnBrk="1" fontAlgn="auto" latinLnBrk="0" hangingPunct="1">
              <a:lnSpc>
                <a:spcPct val="100000"/>
              </a:lnSpc>
              <a:spcBef>
                <a:spcPts val="0"/>
              </a:spcBef>
              <a:spcAft>
                <a:spcPts val="0"/>
              </a:spcAft>
              <a:buClrTx/>
              <a:buSzTx/>
              <a:buNone/>
              <a:tabLst/>
              <a:defRPr b="1"/>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3" name="Content Placeholder 12"/>
          <p:cNvSpPr>
            <a:spLocks noGrp="1"/>
          </p:cNvSpPr>
          <p:nvPr>
            <p:ph sz="quarter" idx="14" hasCustomPrompt="1"/>
          </p:nvPr>
        </p:nvSpPr>
        <p:spPr>
          <a:xfrm>
            <a:off x="4584474" y="3434453"/>
            <a:ext cx="4584474" cy="3411991"/>
          </a:xfrm>
          <a:prstGeom prst="rect">
            <a:avLst/>
          </a:prstGeom>
        </p:spPr>
        <p:txBody>
          <a:bodyPr/>
          <a:lstStyle>
            <a:lvl1pPr marL="0" marR="0" indent="0" defTabSz="653064" eaLnBrk="1" fontAlgn="auto" latinLnBrk="0" hangingPunct="1">
              <a:lnSpc>
                <a:spcPct val="100000"/>
              </a:lnSpc>
              <a:spcBef>
                <a:spcPts val="0"/>
              </a:spcBef>
              <a:spcAft>
                <a:spcPts val="0"/>
              </a:spcAft>
              <a:buClrTx/>
              <a:buSzTx/>
              <a:buNone/>
              <a:tabLst/>
              <a:defRPr sz="2300" b="1"/>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358561794"/>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Photos with Text">
    <p:spTree>
      <p:nvGrpSpPr>
        <p:cNvPr id="1" name=""/>
        <p:cNvGrpSpPr/>
        <p:nvPr/>
      </p:nvGrpSpPr>
      <p:grpSpPr>
        <a:xfrm>
          <a:off x="0" y="0"/>
          <a:ext cx="0" cy="0"/>
          <a:chOff x="0" y="0"/>
          <a:chExt cx="0" cy="0"/>
        </a:xfrm>
      </p:grpSpPr>
      <p:sp>
        <p:nvSpPr>
          <p:cNvPr id="21" name="Title 5"/>
          <p:cNvSpPr>
            <a:spLocks noGrp="1"/>
          </p:cNvSpPr>
          <p:nvPr>
            <p:ph type="title" hasCustomPrompt="1"/>
          </p:nvPr>
        </p:nvSpPr>
        <p:spPr>
          <a:xfrm>
            <a:off x="456974" y="158545"/>
            <a:ext cx="8230054" cy="1143000"/>
          </a:xfrm>
          <a:prstGeom prst="rect">
            <a:avLst/>
          </a:prstGeom>
        </p:spPr>
        <p:txBody>
          <a:bodyPr/>
          <a:lstStyle>
            <a:lvl1pPr algn="l">
              <a:lnSpc>
                <a:spcPct val="90000"/>
              </a:lnSpc>
              <a:defRPr sz="7200" b="1" spc="-150">
                <a:solidFill>
                  <a:schemeClr val="tx1"/>
                </a:solidFill>
                <a:latin typeface="Calibri"/>
                <a:cs typeface="Calibri"/>
              </a:defRPr>
            </a:lvl1pPr>
          </a:lstStyle>
          <a:p>
            <a:pPr marL="0" marR="0" lvl="0" indent="0" algn="l" defTabSz="653064" eaLnBrk="1" fontAlgn="auto" latinLnBrk="0" hangingPunct="1">
              <a:lnSpc>
                <a:spcPct val="90000"/>
              </a:lnSpc>
              <a:spcBef>
                <a:spcPts val="0"/>
              </a:spcBef>
              <a:spcAft>
                <a:spcPts val="0"/>
              </a:spcAft>
              <a:buClrTx/>
              <a:buSzTx/>
              <a:buFontTx/>
              <a:buNone/>
              <a:tabLst/>
              <a:defRPr/>
            </a:pPr>
            <a:r>
              <a:rPr kumimoji="0" lang="en-US" sz="7200" b="1" i="0" u="none" strike="noStrike" kern="0" cap="none" spc="-150" normalizeH="0" baseline="0" noProof="0" dirty="0" smtClean="0">
                <a:ln>
                  <a:noFill/>
                </a:ln>
                <a:solidFill>
                  <a:srgbClr val="464646"/>
                </a:solidFill>
                <a:effectLst/>
                <a:uLnTx/>
                <a:uFillTx/>
                <a:latin typeface="Calibri"/>
                <a:cs typeface="Calibri"/>
              </a:rPr>
              <a:t>Headline</a:t>
            </a:r>
            <a:endParaRPr kumimoji="0" lang="en-US" sz="5700" b="1" i="0" u="none" strike="noStrike" kern="0" cap="none" spc="-107" normalizeH="0" baseline="0" noProof="0" dirty="0">
              <a:ln>
                <a:noFill/>
              </a:ln>
              <a:solidFill>
                <a:srgbClr val="464646"/>
              </a:solidFill>
              <a:effectLst/>
              <a:uLnTx/>
              <a:uFillTx/>
              <a:latin typeface="Calibri"/>
              <a:cs typeface="Calibri"/>
            </a:endParaRPr>
          </a:p>
        </p:txBody>
      </p:sp>
      <p:sp>
        <p:nvSpPr>
          <p:cNvPr id="22" name="Slide Number Placeholder 4"/>
          <p:cNvSpPr>
            <a:spLocks noGrp="1"/>
          </p:cNvSpPr>
          <p:nvPr>
            <p:ph type="sldNum" sz="quarter" idx="21"/>
          </p:nvPr>
        </p:nvSpPr>
        <p:spPr>
          <a:xfrm>
            <a:off x="6552974" y="6356804"/>
            <a:ext cx="2134054" cy="365125"/>
          </a:xfrm>
          <a:prstGeom prst="rect">
            <a:avLst/>
          </a:prstGeom>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23" name="Footer Placeholder 3"/>
          <p:cNvSpPr>
            <a:spLocks noGrp="1"/>
          </p:cNvSpPr>
          <p:nvPr>
            <p:ph type="ftr" sz="quarter" idx="11"/>
          </p:nvPr>
        </p:nvSpPr>
        <p:spPr>
          <a:xfrm>
            <a:off x="991810" y="6356804"/>
            <a:ext cx="6528405" cy="365125"/>
          </a:xfrm>
          <a:prstGeom prst="rect">
            <a:avLst/>
          </a:prstGeom>
        </p:spPr>
        <p:txBody>
          <a:bodyPr/>
          <a:lstStyle/>
          <a:p>
            <a:pPr>
              <a:defRPr/>
            </a:pPr>
            <a:r>
              <a:rPr lang="en-US" smtClean="0"/>
              <a:t>Always Cite Your Sources</a:t>
            </a:r>
            <a:endParaRPr lang="en-US"/>
          </a:p>
        </p:txBody>
      </p:sp>
      <p:sp>
        <p:nvSpPr>
          <p:cNvPr id="24" name="Content Placeholder 3"/>
          <p:cNvSpPr>
            <a:spLocks noGrp="1"/>
          </p:cNvSpPr>
          <p:nvPr>
            <p:ph sz="quarter" idx="12" hasCustomPrompt="1"/>
          </p:nvPr>
        </p:nvSpPr>
        <p:spPr>
          <a:xfrm>
            <a:off x="2285413" y="3804274"/>
            <a:ext cx="2097156" cy="1374474"/>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5" name="Content Placeholder 3"/>
          <p:cNvSpPr>
            <a:spLocks noGrp="1"/>
          </p:cNvSpPr>
          <p:nvPr>
            <p:ph sz="quarter" idx="14" hasCustomPrompt="1"/>
          </p:nvPr>
        </p:nvSpPr>
        <p:spPr>
          <a:xfrm>
            <a:off x="2285413" y="5389283"/>
            <a:ext cx="2097156" cy="657553"/>
          </a:xfrm>
          <a:prstGeom prst="rect">
            <a:avLst/>
          </a:prstGeom>
        </p:spPr>
        <p:txBody>
          <a:bodyPr>
            <a:normAutofit/>
          </a:bodyPr>
          <a:lstStyle>
            <a:lvl1pPr marL="244899" indent="-244899">
              <a:buNone/>
              <a:defRPr sz="1700" b="1">
                <a:solidFill>
                  <a:srgbClr val="6D6D6D"/>
                </a:solidFill>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700" b="1" i="0" u="none" strike="noStrike" kern="0" cap="none" spc="0" normalizeH="0" baseline="0" noProof="0" dirty="0" smtClean="0">
                <a:ln>
                  <a:noFill/>
                </a:ln>
                <a:solidFill>
                  <a:srgbClr val="6D6D6D"/>
                </a:solidFill>
                <a:effectLst/>
                <a:uLnTx/>
                <a:uFillTx/>
              </a:rPr>
              <a:t>Text</a:t>
            </a:r>
            <a:endParaRPr kumimoji="0" lang="en-US" sz="1400" b="0" i="0" u="none" strike="noStrike" kern="0" cap="none" spc="0" normalizeH="0" baseline="0" noProof="0" dirty="0">
              <a:ln>
                <a:noFill/>
              </a:ln>
              <a:solidFill>
                <a:srgbClr val="6D6D6D"/>
              </a:solidFill>
              <a:effectLst/>
              <a:uLnTx/>
              <a:uFillTx/>
            </a:endParaRPr>
          </a:p>
        </p:txBody>
      </p:sp>
      <p:sp>
        <p:nvSpPr>
          <p:cNvPr id="26" name="Content Placeholder 3"/>
          <p:cNvSpPr>
            <a:spLocks noGrp="1"/>
          </p:cNvSpPr>
          <p:nvPr>
            <p:ph sz="quarter" idx="15" hasCustomPrompt="1"/>
          </p:nvPr>
        </p:nvSpPr>
        <p:spPr>
          <a:xfrm>
            <a:off x="4752703" y="3804274"/>
            <a:ext cx="2097156" cy="1374474"/>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7" name="Content Placeholder 3"/>
          <p:cNvSpPr>
            <a:spLocks noGrp="1"/>
          </p:cNvSpPr>
          <p:nvPr>
            <p:ph sz="quarter" idx="16" hasCustomPrompt="1"/>
          </p:nvPr>
        </p:nvSpPr>
        <p:spPr>
          <a:xfrm>
            <a:off x="4752703" y="5389283"/>
            <a:ext cx="2097156" cy="657553"/>
          </a:xfrm>
          <a:prstGeom prst="rect">
            <a:avLst/>
          </a:prstGeom>
        </p:spPr>
        <p:txBody>
          <a:bodyPr>
            <a:normAutofit/>
          </a:bodyPr>
          <a:lstStyle>
            <a:lvl1pPr marL="244899" indent="-244899">
              <a:lnSpc>
                <a:spcPct val="90000"/>
              </a:lnSpc>
              <a:buNone/>
              <a:defRPr sz="1700" b="1" spc="-107">
                <a:solidFill>
                  <a:srgbClr val="6D6D6D"/>
                </a:solidFill>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700" b="1" i="0" u="none" strike="noStrike" kern="0" cap="none" spc="0" normalizeH="0" baseline="0" noProof="0" dirty="0" smtClean="0">
                <a:ln>
                  <a:noFill/>
                </a:ln>
                <a:solidFill>
                  <a:srgbClr val="6D6D6D"/>
                </a:solidFill>
                <a:effectLst/>
                <a:uLnTx/>
                <a:uFillTx/>
              </a:rPr>
              <a:t>Text</a:t>
            </a:r>
            <a:endParaRPr kumimoji="0" lang="en-US" sz="1400" b="0" i="0" u="none" strike="noStrike" kern="0" cap="none" spc="0" normalizeH="0" baseline="0" noProof="0" dirty="0">
              <a:ln>
                <a:noFill/>
              </a:ln>
              <a:solidFill>
                <a:srgbClr val="6D6D6D"/>
              </a:solidFill>
              <a:effectLst/>
              <a:uLnTx/>
              <a:uFillTx/>
            </a:endParaRPr>
          </a:p>
        </p:txBody>
      </p:sp>
      <p:sp>
        <p:nvSpPr>
          <p:cNvPr id="28" name="Content Placeholder 3"/>
          <p:cNvSpPr>
            <a:spLocks noGrp="1"/>
          </p:cNvSpPr>
          <p:nvPr>
            <p:ph sz="quarter" idx="17" hasCustomPrompt="1"/>
          </p:nvPr>
        </p:nvSpPr>
        <p:spPr>
          <a:xfrm>
            <a:off x="2285413" y="1481437"/>
            <a:ext cx="2097156" cy="1374474"/>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9" name="Content Placeholder 3"/>
          <p:cNvSpPr>
            <a:spLocks noGrp="1"/>
          </p:cNvSpPr>
          <p:nvPr>
            <p:ph sz="quarter" idx="18" hasCustomPrompt="1"/>
          </p:nvPr>
        </p:nvSpPr>
        <p:spPr>
          <a:xfrm>
            <a:off x="2285413" y="3066446"/>
            <a:ext cx="2097156" cy="657553"/>
          </a:xfrm>
          <a:prstGeom prst="rect">
            <a:avLst/>
          </a:prstGeom>
        </p:spPr>
        <p:txBody>
          <a:bodyPr>
            <a:normAutofit/>
          </a:bodyPr>
          <a:lstStyle>
            <a:lvl1pPr marL="244899" indent="-244899">
              <a:lnSpc>
                <a:spcPct val="100000"/>
              </a:lnSpc>
              <a:buNone/>
              <a:defRPr sz="1700" b="1" spc="0">
                <a:solidFill>
                  <a:srgbClr val="6D6D6D"/>
                </a:solidFill>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700" b="1" i="0" u="none" strike="noStrike" kern="0" cap="none" spc="0" normalizeH="0" baseline="0" noProof="0" dirty="0" smtClean="0">
                <a:ln>
                  <a:noFill/>
                </a:ln>
                <a:solidFill>
                  <a:srgbClr val="6D6D6D"/>
                </a:solidFill>
                <a:effectLst/>
                <a:uLnTx/>
                <a:uFillTx/>
              </a:rPr>
              <a:t>Text</a:t>
            </a:r>
            <a:endParaRPr kumimoji="0" lang="en-US" sz="1400" b="0" i="0" u="none" strike="noStrike" kern="0" cap="none" spc="0" normalizeH="0" baseline="0" noProof="0" dirty="0">
              <a:ln>
                <a:noFill/>
              </a:ln>
              <a:solidFill>
                <a:srgbClr val="6D6D6D"/>
              </a:solidFill>
              <a:effectLst/>
              <a:uLnTx/>
              <a:uFillTx/>
            </a:endParaRPr>
          </a:p>
        </p:txBody>
      </p:sp>
      <p:sp>
        <p:nvSpPr>
          <p:cNvPr id="30" name="Content Placeholder 3"/>
          <p:cNvSpPr>
            <a:spLocks noGrp="1"/>
          </p:cNvSpPr>
          <p:nvPr>
            <p:ph sz="quarter" idx="19" hasCustomPrompt="1"/>
          </p:nvPr>
        </p:nvSpPr>
        <p:spPr>
          <a:xfrm>
            <a:off x="4752703" y="1481437"/>
            <a:ext cx="2097156" cy="1374474"/>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31" name="Content Placeholder 3"/>
          <p:cNvSpPr>
            <a:spLocks noGrp="1"/>
          </p:cNvSpPr>
          <p:nvPr>
            <p:ph sz="quarter" idx="20" hasCustomPrompt="1"/>
          </p:nvPr>
        </p:nvSpPr>
        <p:spPr>
          <a:xfrm>
            <a:off x="4752703" y="3066446"/>
            <a:ext cx="2097156" cy="657553"/>
          </a:xfrm>
          <a:prstGeom prst="rect">
            <a:avLst/>
          </a:prstGeom>
        </p:spPr>
        <p:txBody>
          <a:bodyPr>
            <a:normAutofit/>
          </a:bodyPr>
          <a:lstStyle>
            <a:lvl1pPr marL="244899" indent="-244899">
              <a:lnSpc>
                <a:spcPct val="90000"/>
              </a:lnSpc>
              <a:buNone/>
              <a:defRPr sz="1700" b="1" spc="-107">
                <a:solidFill>
                  <a:schemeClr val="accent5"/>
                </a:solidFill>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700" b="1" i="0" u="none" strike="noStrike" kern="0" cap="none" spc="0" normalizeH="0" baseline="0" noProof="0" dirty="0" smtClean="0">
                <a:ln>
                  <a:noFill/>
                </a:ln>
                <a:solidFill>
                  <a:srgbClr val="6D6D6D"/>
                </a:solidFill>
                <a:effectLst/>
                <a:uLnTx/>
                <a:uFillTx/>
              </a:rPr>
              <a:t>Text</a:t>
            </a:r>
            <a:endParaRPr kumimoji="0" lang="en-US" sz="1400" b="0" i="0" u="none" strike="noStrike" kern="0" cap="none" spc="0" normalizeH="0" baseline="0" noProof="0" dirty="0">
              <a:ln>
                <a:noFill/>
              </a:ln>
              <a:solidFill>
                <a:srgbClr val="6D6D6D"/>
              </a:solidFill>
              <a:effectLst/>
              <a:uLnTx/>
              <a:uFillTx/>
            </a:endParaRPr>
          </a:p>
        </p:txBody>
      </p:sp>
      <p:grpSp>
        <p:nvGrpSpPr>
          <p:cNvPr id="2" name="Group 31"/>
          <p:cNvGrpSpPr/>
          <p:nvPr/>
        </p:nvGrpSpPr>
        <p:grpSpPr>
          <a:xfrm>
            <a:off x="-3024" y="-12096"/>
            <a:ext cx="9159117" cy="6882191"/>
            <a:chOff x="-4233" y="-16934"/>
            <a:chExt cx="12822764" cy="9635067"/>
          </a:xfrm>
        </p:grpSpPr>
        <p:pic>
          <p:nvPicPr>
            <p:cNvPr id="33" name="Picture 32"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34" name="Picture 33"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Tree>
    <p:extLst>
      <p:ext uri="{BB962C8B-B14F-4D97-AF65-F5344CB8AC3E}">
        <p14:creationId xmlns:p14="http://schemas.microsoft.com/office/powerpoint/2010/main" xmlns="" val="2369491718"/>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Photos Right with Text">
    <p:spTree>
      <p:nvGrpSpPr>
        <p:cNvPr id="1" name=""/>
        <p:cNvGrpSpPr/>
        <p:nvPr/>
      </p:nvGrpSpPr>
      <p:grpSpPr>
        <a:xfrm>
          <a:off x="0" y="0"/>
          <a:ext cx="0" cy="0"/>
          <a:chOff x="0" y="0"/>
          <a:chExt cx="0" cy="0"/>
        </a:xfrm>
      </p:grpSpPr>
      <p:sp>
        <p:nvSpPr>
          <p:cNvPr id="19" name="Title 5"/>
          <p:cNvSpPr>
            <a:spLocks noGrp="1"/>
          </p:cNvSpPr>
          <p:nvPr>
            <p:ph type="title" hasCustomPrompt="1"/>
          </p:nvPr>
        </p:nvSpPr>
        <p:spPr>
          <a:xfrm>
            <a:off x="456974" y="158545"/>
            <a:ext cx="8230054" cy="1143000"/>
          </a:xfrm>
          <a:prstGeom prst="rect">
            <a:avLst/>
          </a:prstGeom>
        </p:spPr>
        <p:txBody>
          <a:bodyPr/>
          <a:lstStyle>
            <a:lvl1pPr algn="l">
              <a:lnSpc>
                <a:spcPct val="90000"/>
              </a:lnSpc>
              <a:defRPr sz="7200" b="1" spc="-150">
                <a:solidFill>
                  <a:schemeClr val="tx1"/>
                </a:solidFill>
                <a:latin typeface="Calibri"/>
                <a:cs typeface="Calibri"/>
              </a:defRPr>
            </a:lvl1pPr>
          </a:lstStyle>
          <a:p>
            <a:pPr marL="0" marR="0" lvl="0" indent="0" algn="l" defTabSz="653064" eaLnBrk="1" fontAlgn="auto" latinLnBrk="0" hangingPunct="1">
              <a:lnSpc>
                <a:spcPct val="90000"/>
              </a:lnSpc>
              <a:spcBef>
                <a:spcPts val="0"/>
              </a:spcBef>
              <a:spcAft>
                <a:spcPts val="0"/>
              </a:spcAft>
              <a:buClrTx/>
              <a:buSzTx/>
              <a:buFontTx/>
              <a:buNone/>
              <a:tabLst/>
              <a:defRPr/>
            </a:pPr>
            <a:r>
              <a:rPr kumimoji="0" lang="en-US" sz="7200" b="1" i="0" u="none" strike="noStrike" kern="0" cap="none" spc="-150" normalizeH="0" baseline="0" noProof="0" dirty="0" smtClean="0">
                <a:ln>
                  <a:noFill/>
                </a:ln>
                <a:solidFill>
                  <a:srgbClr val="464646"/>
                </a:solidFill>
                <a:effectLst/>
                <a:uLnTx/>
                <a:uFillTx/>
                <a:latin typeface="Calibri"/>
                <a:cs typeface="Calibri"/>
              </a:rPr>
              <a:t>Headline</a:t>
            </a:r>
            <a:endParaRPr kumimoji="0" lang="en-US" sz="5700" b="1" i="0" u="none" strike="noStrike" kern="0" cap="none" spc="-107" normalizeH="0" baseline="0" noProof="0" dirty="0">
              <a:ln>
                <a:noFill/>
              </a:ln>
              <a:solidFill>
                <a:srgbClr val="464646"/>
              </a:solidFill>
              <a:effectLst/>
              <a:uLnTx/>
              <a:uFillTx/>
              <a:latin typeface="Calibri"/>
              <a:cs typeface="Calibri"/>
            </a:endParaRPr>
          </a:p>
        </p:txBody>
      </p:sp>
      <p:sp>
        <p:nvSpPr>
          <p:cNvPr id="20" name="Slide Number Placeholder 4"/>
          <p:cNvSpPr>
            <a:spLocks noGrp="1"/>
          </p:cNvSpPr>
          <p:nvPr>
            <p:ph type="sldNum" sz="quarter" idx="21"/>
          </p:nvPr>
        </p:nvSpPr>
        <p:spPr>
          <a:xfrm>
            <a:off x="6552974" y="6356804"/>
            <a:ext cx="2134054" cy="365125"/>
          </a:xfrm>
          <a:prstGeom prst="rect">
            <a:avLst/>
          </a:prstGeom>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21" name="Footer Placeholder 3"/>
          <p:cNvSpPr>
            <a:spLocks noGrp="1"/>
          </p:cNvSpPr>
          <p:nvPr>
            <p:ph type="ftr" sz="quarter" idx="11"/>
          </p:nvPr>
        </p:nvSpPr>
        <p:spPr>
          <a:xfrm>
            <a:off x="991810" y="6356804"/>
            <a:ext cx="6528405" cy="365125"/>
          </a:xfrm>
          <a:prstGeom prst="rect">
            <a:avLst/>
          </a:prstGeom>
        </p:spPr>
        <p:txBody>
          <a:bodyPr/>
          <a:lstStyle/>
          <a:p>
            <a:pPr>
              <a:defRPr/>
            </a:pPr>
            <a:r>
              <a:rPr lang="en-US" smtClean="0"/>
              <a:t>Always Cite Your Sources</a:t>
            </a:r>
            <a:endParaRPr lang="en-US"/>
          </a:p>
        </p:txBody>
      </p:sp>
      <p:sp>
        <p:nvSpPr>
          <p:cNvPr id="22" name="Content Placeholder 21"/>
          <p:cNvSpPr>
            <a:spLocks noGrp="1"/>
          </p:cNvSpPr>
          <p:nvPr>
            <p:ph sz="quarter" idx="16" hasCustomPrompt="1"/>
          </p:nvPr>
        </p:nvSpPr>
        <p:spPr>
          <a:xfrm>
            <a:off x="4635836" y="4591352"/>
            <a:ext cx="1980974" cy="1305151"/>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3" name="Content Placeholder 21"/>
          <p:cNvSpPr>
            <a:spLocks noGrp="1"/>
          </p:cNvSpPr>
          <p:nvPr>
            <p:ph sz="quarter" idx="17" hasCustomPrompt="1"/>
          </p:nvPr>
        </p:nvSpPr>
        <p:spPr>
          <a:xfrm>
            <a:off x="6706054" y="4591352"/>
            <a:ext cx="1980974" cy="1305151"/>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4" name="Content Placeholder 21"/>
          <p:cNvSpPr>
            <a:spLocks noGrp="1"/>
          </p:cNvSpPr>
          <p:nvPr>
            <p:ph sz="quarter" idx="18" hasCustomPrompt="1"/>
          </p:nvPr>
        </p:nvSpPr>
        <p:spPr>
          <a:xfrm>
            <a:off x="4635836" y="3185280"/>
            <a:ext cx="1980974" cy="1305151"/>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5" name="Content Placeholder 21"/>
          <p:cNvSpPr>
            <a:spLocks noGrp="1"/>
          </p:cNvSpPr>
          <p:nvPr>
            <p:ph sz="quarter" idx="19" hasCustomPrompt="1"/>
          </p:nvPr>
        </p:nvSpPr>
        <p:spPr>
          <a:xfrm>
            <a:off x="6706054" y="3185280"/>
            <a:ext cx="1980974" cy="1305151"/>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7" name="Content Placeholder 34"/>
          <p:cNvSpPr>
            <a:spLocks noGrp="1"/>
          </p:cNvSpPr>
          <p:nvPr>
            <p:ph sz="quarter" idx="22" hasCustomPrompt="1"/>
          </p:nvPr>
        </p:nvSpPr>
        <p:spPr>
          <a:xfrm>
            <a:off x="456974" y="3185206"/>
            <a:ext cx="3978955" cy="2711223"/>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grpSp>
        <p:nvGrpSpPr>
          <p:cNvPr id="2" name="Group 27"/>
          <p:cNvGrpSpPr/>
          <p:nvPr/>
        </p:nvGrpSpPr>
        <p:grpSpPr>
          <a:xfrm>
            <a:off x="-3024" y="-12096"/>
            <a:ext cx="9159117" cy="6882191"/>
            <a:chOff x="-4233" y="-16934"/>
            <a:chExt cx="12822764" cy="9635067"/>
          </a:xfrm>
        </p:grpSpPr>
        <p:pic>
          <p:nvPicPr>
            <p:cNvPr id="29" name="Picture 28"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30" name="Picture 29"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
        <p:nvSpPr>
          <p:cNvPr id="32" name="Content Placeholder 31"/>
          <p:cNvSpPr>
            <a:spLocks noGrp="1"/>
          </p:cNvSpPr>
          <p:nvPr>
            <p:ph sz="quarter" idx="23"/>
          </p:nvPr>
        </p:nvSpPr>
        <p:spPr>
          <a:xfrm>
            <a:off x="456974" y="1301750"/>
            <a:ext cx="5542643" cy="585107"/>
          </a:xfrm>
          <a:prstGeom prst="rect">
            <a:avLst/>
          </a:prstGeom>
        </p:spPr>
        <p:txBody>
          <a:bodyPr vert="horz">
            <a:noAutofit/>
          </a:bodyPr>
          <a:lstStyle>
            <a:lvl1pPr marL="0" indent="0">
              <a:lnSpc>
                <a:spcPct val="90000"/>
              </a:lnSpc>
              <a:buFontTx/>
              <a:buNone/>
              <a:defRPr sz="2800" b="1" spc="-150"/>
            </a:lvl1pPr>
            <a:lvl2pPr marL="326532" indent="0">
              <a:lnSpc>
                <a:spcPct val="90000"/>
              </a:lnSpc>
              <a:buFontTx/>
              <a:buNone/>
              <a:defRPr sz="2900" b="1" spc="-107"/>
            </a:lvl2pPr>
            <a:lvl3pPr marL="653064" indent="0">
              <a:lnSpc>
                <a:spcPct val="90000"/>
              </a:lnSpc>
              <a:buFontTx/>
              <a:buNone/>
              <a:defRPr sz="2900" b="1" spc="-107"/>
            </a:lvl3pPr>
            <a:lvl4pPr marL="979597" indent="0">
              <a:lnSpc>
                <a:spcPct val="90000"/>
              </a:lnSpc>
              <a:buFontTx/>
              <a:buNone/>
              <a:defRPr sz="2900" b="1" spc="-107"/>
            </a:lvl4pPr>
            <a:lvl5pPr marL="1306129" indent="0">
              <a:lnSpc>
                <a:spcPct val="90000"/>
              </a:lnSpc>
              <a:buFontTx/>
              <a:buNone/>
              <a:defRPr sz="2900" b="1" spc="-107"/>
            </a:lvl5pPr>
          </a:lstStyle>
          <a:p>
            <a:pPr lvl="0"/>
            <a:r>
              <a:rPr lang="en-US" dirty="0" smtClean="0"/>
              <a:t>Click to edit Master text </a:t>
            </a:r>
          </a:p>
        </p:txBody>
      </p:sp>
    </p:spTree>
    <p:extLst>
      <p:ext uri="{BB962C8B-B14F-4D97-AF65-F5344CB8AC3E}">
        <p14:creationId xmlns:p14="http://schemas.microsoft.com/office/powerpoint/2010/main" xmlns="" val="1928637535"/>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hotos with Text">
    <p:spTree>
      <p:nvGrpSpPr>
        <p:cNvPr id="1" name=""/>
        <p:cNvGrpSpPr/>
        <p:nvPr/>
      </p:nvGrpSpPr>
      <p:grpSpPr>
        <a:xfrm>
          <a:off x="0" y="0"/>
          <a:ext cx="0" cy="0"/>
          <a:chOff x="0" y="0"/>
          <a:chExt cx="0" cy="0"/>
        </a:xfrm>
      </p:grpSpPr>
      <p:sp>
        <p:nvSpPr>
          <p:cNvPr id="8" name="Title 5"/>
          <p:cNvSpPr>
            <a:spLocks noGrp="1"/>
          </p:cNvSpPr>
          <p:nvPr>
            <p:ph type="title" hasCustomPrompt="1"/>
          </p:nvPr>
        </p:nvSpPr>
        <p:spPr>
          <a:xfrm>
            <a:off x="456974" y="158545"/>
            <a:ext cx="8230054" cy="1143000"/>
          </a:xfrm>
          <a:prstGeom prst="rect">
            <a:avLst/>
          </a:prstGeom>
        </p:spPr>
        <p:txBody>
          <a:bodyPr/>
          <a:lstStyle>
            <a:lvl1pPr algn="l">
              <a:lnSpc>
                <a:spcPct val="90000"/>
              </a:lnSpc>
              <a:defRPr sz="7200" b="1" spc="-150">
                <a:solidFill>
                  <a:schemeClr val="tx1"/>
                </a:solidFill>
                <a:latin typeface="Calibri"/>
                <a:cs typeface="Calibri"/>
              </a:defRPr>
            </a:lvl1pPr>
          </a:lstStyle>
          <a:p>
            <a:r>
              <a:rPr lang="en-US" dirty="0" smtClean="0"/>
              <a:t>Headline</a:t>
            </a:r>
            <a:endParaRPr lang="en-US" dirty="0"/>
          </a:p>
        </p:txBody>
      </p:sp>
      <p:sp>
        <p:nvSpPr>
          <p:cNvPr id="9" name="Slide Number Placeholder 4"/>
          <p:cNvSpPr>
            <a:spLocks noGrp="1"/>
          </p:cNvSpPr>
          <p:nvPr>
            <p:ph type="sldNum" sz="quarter" idx="21"/>
          </p:nvPr>
        </p:nvSpPr>
        <p:spPr>
          <a:xfrm>
            <a:off x="6552974" y="6356804"/>
            <a:ext cx="2134054" cy="365125"/>
          </a:xfrm>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10" name="Footer Placeholder 3"/>
          <p:cNvSpPr>
            <a:spLocks noGrp="1"/>
          </p:cNvSpPr>
          <p:nvPr>
            <p:ph type="ftr" sz="quarter" idx="11"/>
          </p:nvPr>
        </p:nvSpPr>
        <p:spPr>
          <a:xfrm>
            <a:off x="991810" y="6356804"/>
            <a:ext cx="6528405" cy="365125"/>
          </a:xfrm>
        </p:spPr>
        <p:txBody>
          <a:bodyPr/>
          <a:lstStyle/>
          <a:p>
            <a:pPr>
              <a:defRPr/>
            </a:pPr>
            <a:r>
              <a:rPr lang="en-US" smtClean="0"/>
              <a:t>Always Cite Your Sources</a:t>
            </a:r>
            <a:endParaRPr lang="en-US"/>
          </a:p>
        </p:txBody>
      </p:sp>
      <p:sp>
        <p:nvSpPr>
          <p:cNvPr id="11" name="Content Placeholder 3"/>
          <p:cNvSpPr>
            <a:spLocks noGrp="1"/>
          </p:cNvSpPr>
          <p:nvPr>
            <p:ph sz="quarter" idx="17" hasCustomPrompt="1"/>
          </p:nvPr>
        </p:nvSpPr>
        <p:spPr>
          <a:xfrm>
            <a:off x="456974" y="1707088"/>
            <a:ext cx="2572884" cy="2841516"/>
          </a:xfrm>
          <a:prstGeom prst="rect">
            <a:avLst/>
          </a:prstGeom>
        </p:spPr>
        <p:txBody>
          <a:bodyPr/>
          <a:lstStyle>
            <a:lvl1pPr marL="0" indent="0">
              <a:buNone/>
              <a:defRPr/>
            </a:lvl1pPr>
          </a:lstStyle>
          <a:p>
            <a:pPr lvl="0"/>
            <a:r>
              <a:rPr lang="en-US" dirty="0" smtClean="0"/>
              <a:t>Image</a:t>
            </a:r>
            <a:endParaRPr lang="en-US" dirty="0"/>
          </a:p>
        </p:txBody>
      </p:sp>
      <p:sp>
        <p:nvSpPr>
          <p:cNvPr id="12" name="Content Placeholder 3"/>
          <p:cNvSpPr>
            <a:spLocks noGrp="1"/>
          </p:cNvSpPr>
          <p:nvPr>
            <p:ph sz="quarter" idx="18" hasCustomPrompt="1"/>
          </p:nvPr>
        </p:nvSpPr>
        <p:spPr>
          <a:xfrm>
            <a:off x="456974" y="4759139"/>
            <a:ext cx="2572883" cy="1082620"/>
          </a:xfrm>
          <a:prstGeom prst="rect">
            <a:avLst/>
          </a:prstGeom>
        </p:spPr>
        <p:txBody>
          <a:bodyPr>
            <a:normAutofit/>
          </a:bodyPr>
          <a:lstStyle>
            <a:lvl1pPr marL="0" indent="0">
              <a:lnSpc>
                <a:spcPct val="90000"/>
              </a:lnSpc>
              <a:buNone/>
              <a:defRPr sz="2400" b="1" spc="-150">
                <a:solidFill>
                  <a:srgbClr val="6D6D6D"/>
                </a:solidFill>
              </a:defRPr>
            </a:lvl1pPr>
          </a:lstStyle>
          <a:p>
            <a:pPr lvl="0"/>
            <a:r>
              <a:rPr lang="en-US" dirty="0" smtClean="0"/>
              <a:t>Text</a:t>
            </a:r>
            <a:endParaRPr lang="en-US" dirty="0"/>
          </a:p>
        </p:txBody>
      </p:sp>
      <p:sp>
        <p:nvSpPr>
          <p:cNvPr id="13" name="Content Placeholder 3"/>
          <p:cNvSpPr>
            <a:spLocks noGrp="1"/>
          </p:cNvSpPr>
          <p:nvPr>
            <p:ph sz="quarter" idx="22" hasCustomPrompt="1"/>
          </p:nvPr>
        </p:nvSpPr>
        <p:spPr>
          <a:xfrm>
            <a:off x="3272089" y="1707088"/>
            <a:ext cx="2572884" cy="2841516"/>
          </a:xfrm>
          <a:prstGeom prst="rect">
            <a:avLst/>
          </a:prstGeom>
        </p:spPr>
        <p:txBody>
          <a:bodyPr/>
          <a:lstStyle>
            <a:lvl1pPr marL="0" indent="0">
              <a:buNone/>
              <a:defRPr/>
            </a:lvl1pPr>
          </a:lstStyle>
          <a:p>
            <a:pPr lvl="0"/>
            <a:r>
              <a:rPr lang="en-US" dirty="0" smtClean="0"/>
              <a:t>Image</a:t>
            </a:r>
            <a:endParaRPr lang="en-US" dirty="0"/>
          </a:p>
        </p:txBody>
      </p:sp>
      <p:sp>
        <p:nvSpPr>
          <p:cNvPr id="14" name="Content Placeholder 3"/>
          <p:cNvSpPr>
            <a:spLocks noGrp="1"/>
          </p:cNvSpPr>
          <p:nvPr>
            <p:ph sz="quarter" idx="23" hasCustomPrompt="1"/>
          </p:nvPr>
        </p:nvSpPr>
        <p:spPr>
          <a:xfrm>
            <a:off x="3272089" y="4759139"/>
            <a:ext cx="2572883" cy="1082620"/>
          </a:xfrm>
          <a:prstGeom prst="rect">
            <a:avLst/>
          </a:prstGeom>
        </p:spPr>
        <p:txBody>
          <a:bodyPr>
            <a:normAutofit/>
          </a:bodyPr>
          <a:lstStyle>
            <a:lvl1pPr marL="0" indent="0">
              <a:lnSpc>
                <a:spcPct val="90000"/>
              </a:lnSpc>
              <a:buNone/>
              <a:defRPr sz="2400" b="1" spc="-150">
                <a:solidFill>
                  <a:srgbClr val="6D6D6D"/>
                </a:solidFill>
              </a:defRPr>
            </a:lvl1pPr>
          </a:lstStyle>
          <a:p>
            <a:pPr lvl="0"/>
            <a:r>
              <a:rPr lang="en-US" dirty="0" smtClean="0"/>
              <a:t>Text</a:t>
            </a:r>
            <a:endParaRPr lang="en-US" dirty="0"/>
          </a:p>
        </p:txBody>
      </p:sp>
      <p:sp>
        <p:nvSpPr>
          <p:cNvPr id="15" name="Content Placeholder 3"/>
          <p:cNvSpPr>
            <a:spLocks noGrp="1"/>
          </p:cNvSpPr>
          <p:nvPr>
            <p:ph sz="quarter" idx="24" hasCustomPrompt="1"/>
          </p:nvPr>
        </p:nvSpPr>
        <p:spPr>
          <a:xfrm>
            <a:off x="6114144" y="1707088"/>
            <a:ext cx="2572884" cy="2841516"/>
          </a:xfrm>
          <a:prstGeom prst="rect">
            <a:avLst/>
          </a:prstGeom>
        </p:spPr>
        <p:txBody>
          <a:bodyPr/>
          <a:lstStyle>
            <a:lvl1pPr marL="0" indent="0">
              <a:buNone/>
              <a:defRPr/>
            </a:lvl1pPr>
          </a:lstStyle>
          <a:p>
            <a:pPr lvl="0"/>
            <a:r>
              <a:rPr lang="en-US" dirty="0" smtClean="0"/>
              <a:t>Image</a:t>
            </a:r>
            <a:endParaRPr lang="en-US" dirty="0"/>
          </a:p>
        </p:txBody>
      </p:sp>
      <p:sp>
        <p:nvSpPr>
          <p:cNvPr id="16" name="Content Placeholder 3"/>
          <p:cNvSpPr>
            <a:spLocks noGrp="1"/>
          </p:cNvSpPr>
          <p:nvPr>
            <p:ph sz="quarter" idx="25" hasCustomPrompt="1"/>
          </p:nvPr>
        </p:nvSpPr>
        <p:spPr>
          <a:xfrm>
            <a:off x="6114144" y="4759139"/>
            <a:ext cx="2572883" cy="1082620"/>
          </a:xfrm>
          <a:prstGeom prst="rect">
            <a:avLst/>
          </a:prstGeom>
        </p:spPr>
        <p:txBody>
          <a:bodyPr>
            <a:normAutofit/>
          </a:bodyPr>
          <a:lstStyle>
            <a:lvl1pPr marL="0" indent="0">
              <a:lnSpc>
                <a:spcPct val="90000"/>
              </a:lnSpc>
              <a:buNone/>
              <a:defRPr sz="2400" b="1" spc="-150">
                <a:solidFill>
                  <a:srgbClr val="6D6D6D"/>
                </a:solidFill>
              </a:defRPr>
            </a:lvl1pPr>
          </a:lstStyle>
          <a:p>
            <a:pPr lvl="0"/>
            <a:r>
              <a:rPr lang="en-US" dirty="0" smtClean="0"/>
              <a:t>Text</a:t>
            </a:r>
            <a:endParaRPr lang="en-US" dirty="0"/>
          </a:p>
        </p:txBody>
      </p:sp>
      <p:grpSp>
        <p:nvGrpSpPr>
          <p:cNvPr id="2" name="Group 16"/>
          <p:cNvGrpSpPr/>
          <p:nvPr/>
        </p:nvGrpSpPr>
        <p:grpSpPr>
          <a:xfrm>
            <a:off x="-3024" y="-12096"/>
            <a:ext cx="9159117" cy="6882191"/>
            <a:chOff x="-4233" y="-16934"/>
            <a:chExt cx="12822764" cy="9635067"/>
          </a:xfrm>
        </p:grpSpPr>
        <p:pic>
          <p:nvPicPr>
            <p:cNvPr id="18" name="Picture 17"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19" name="Picture 18"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Tree>
    <p:extLst>
      <p:ext uri="{BB962C8B-B14F-4D97-AF65-F5344CB8AC3E}">
        <p14:creationId xmlns:p14="http://schemas.microsoft.com/office/powerpoint/2010/main" xmlns="" val="3568418872"/>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hotos with Text">
    <p:spTree>
      <p:nvGrpSpPr>
        <p:cNvPr id="1" name=""/>
        <p:cNvGrpSpPr/>
        <p:nvPr/>
      </p:nvGrpSpPr>
      <p:grpSpPr>
        <a:xfrm>
          <a:off x="0" y="0"/>
          <a:ext cx="0" cy="0"/>
          <a:chOff x="0" y="0"/>
          <a:chExt cx="0" cy="0"/>
        </a:xfrm>
      </p:grpSpPr>
      <p:sp>
        <p:nvSpPr>
          <p:cNvPr id="19" name="Title 5"/>
          <p:cNvSpPr>
            <a:spLocks noGrp="1"/>
          </p:cNvSpPr>
          <p:nvPr>
            <p:ph type="title" hasCustomPrompt="1"/>
          </p:nvPr>
        </p:nvSpPr>
        <p:spPr>
          <a:xfrm>
            <a:off x="456974" y="158545"/>
            <a:ext cx="8230054" cy="1143000"/>
          </a:xfrm>
          <a:prstGeom prst="rect">
            <a:avLst/>
          </a:prstGeom>
        </p:spPr>
        <p:txBody>
          <a:bodyPr/>
          <a:lstStyle>
            <a:lvl1pPr algn="l">
              <a:lnSpc>
                <a:spcPct val="90000"/>
              </a:lnSpc>
              <a:defRPr sz="7200" b="1" spc="-107">
                <a:solidFill>
                  <a:schemeClr val="tx1"/>
                </a:solidFill>
                <a:latin typeface="Calibri"/>
                <a:cs typeface="Calibri"/>
              </a:defRPr>
            </a:lvl1pPr>
          </a:lstStyle>
          <a:p>
            <a:pPr marL="0" marR="0" lvl="0" indent="0" algn="l" defTabSz="653064" eaLnBrk="1" fontAlgn="auto" latinLnBrk="0" hangingPunct="1">
              <a:lnSpc>
                <a:spcPct val="90000"/>
              </a:lnSpc>
              <a:spcBef>
                <a:spcPts val="0"/>
              </a:spcBef>
              <a:spcAft>
                <a:spcPts val="0"/>
              </a:spcAft>
              <a:buClrTx/>
              <a:buSzTx/>
              <a:buFontTx/>
              <a:buNone/>
              <a:tabLst/>
              <a:defRPr/>
            </a:pPr>
            <a:r>
              <a:rPr kumimoji="0" lang="en-US" sz="7200" b="1" i="0" u="none" strike="noStrike" kern="0" cap="none" spc="-150" normalizeH="0" baseline="0" noProof="0" dirty="0" smtClean="0">
                <a:ln>
                  <a:noFill/>
                </a:ln>
                <a:solidFill>
                  <a:srgbClr val="464646"/>
                </a:solidFill>
                <a:effectLst/>
                <a:uLnTx/>
                <a:uFillTx/>
                <a:latin typeface="Calibri"/>
                <a:cs typeface="Calibri"/>
              </a:rPr>
              <a:t>Headline</a:t>
            </a:r>
            <a:endParaRPr kumimoji="0" lang="en-US" sz="5700" b="1" i="0" u="none" strike="noStrike" kern="0" cap="none" spc="-107" normalizeH="0" baseline="0" noProof="0" dirty="0">
              <a:ln>
                <a:noFill/>
              </a:ln>
              <a:solidFill>
                <a:srgbClr val="464646"/>
              </a:solidFill>
              <a:effectLst/>
              <a:uLnTx/>
              <a:uFillTx/>
              <a:latin typeface="Calibri"/>
              <a:cs typeface="Calibri"/>
            </a:endParaRPr>
          </a:p>
        </p:txBody>
      </p:sp>
      <p:sp>
        <p:nvSpPr>
          <p:cNvPr id="20" name="Slide Number Placeholder 4"/>
          <p:cNvSpPr>
            <a:spLocks noGrp="1"/>
          </p:cNvSpPr>
          <p:nvPr>
            <p:ph type="sldNum" sz="quarter" idx="21"/>
          </p:nvPr>
        </p:nvSpPr>
        <p:spPr>
          <a:xfrm>
            <a:off x="6552974" y="6356804"/>
            <a:ext cx="2134054" cy="365125"/>
          </a:xfrm>
          <a:prstGeom prst="rect">
            <a:avLst/>
          </a:prstGeom>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21" name="Footer Placeholder 3"/>
          <p:cNvSpPr>
            <a:spLocks noGrp="1"/>
          </p:cNvSpPr>
          <p:nvPr>
            <p:ph type="ftr" sz="quarter" idx="11"/>
          </p:nvPr>
        </p:nvSpPr>
        <p:spPr>
          <a:xfrm>
            <a:off x="991810" y="6356804"/>
            <a:ext cx="6528405" cy="365125"/>
          </a:xfrm>
          <a:prstGeom prst="rect">
            <a:avLst/>
          </a:prstGeom>
        </p:spPr>
        <p:txBody>
          <a:bodyPr/>
          <a:lstStyle/>
          <a:p>
            <a:pPr>
              <a:defRPr/>
            </a:pPr>
            <a:r>
              <a:rPr lang="en-US" smtClean="0"/>
              <a:t>Always Cite Your Sources</a:t>
            </a:r>
            <a:endParaRPr lang="en-US"/>
          </a:p>
        </p:txBody>
      </p:sp>
      <p:sp>
        <p:nvSpPr>
          <p:cNvPr id="22" name="Content Placeholder 3"/>
          <p:cNvSpPr>
            <a:spLocks noGrp="1"/>
          </p:cNvSpPr>
          <p:nvPr>
            <p:ph sz="quarter" idx="17" hasCustomPrompt="1"/>
          </p:nvPr>
        </p:nvSpPr>
        <p:spPr>
          <a:xfrm>
            <a:off x="456973" y="1707088"/>
            <a:ext cx="2690908" cy="3790198"/>
          </a:xfrm>
          <a:prstGeom prst="rect">
            <a:avLst/>
          </a:prstGeom>
        </p:spPr>
        <p:txBody>
          <a:bodyPr/>
          <a:lstStyle>
            <a:lvl1pPr marL="0" marR="0" indent="0" defTabSz="653064" eaLnBrk="1" fontAlgn="auto" latinLnBrk="0" hangingPunct="1">
              <a:lnSpc>
                <a:spcPct val="100000"/>
              </a:lnSpc>
              <a:spcBef>
                <a:spcPts val="0"/>
              </a:spcBef>
              <a:spcAft>
                <a:spcPts val="0"/>
              </a:spcAft>
              <a:buClrTx/>
              <a:buSzTx/>
              <a:buFontTx/>
              <a:buNone/>
              <a:tabLst/>
              <a:defRPr sz="1300"/>
            </a:lvl1pPr>
          </a:lstStyle>
          <a:p>
            <a:pPr marL="0" marR="0" lvl="0" indent="0" defTabSz="653064"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24" name="Content Placeholder 2"/>
          <p:cNvSpPr>
            <a:spLocks noGrp="1"/>
          </p:cNvSpPr>
          <p:nvPr>
            <p:ph sz="quarter" idx="22" hasCustomPrompt="1"/>
          </p:nvPr>
        </p:nvSpPr>
        <p:spPr>
          <a:xfrm>
            <a:off x="3619760" y="1706563"/>
            <a:ext cx="5067267" cy="2841625"/>
          </a:xfrm>
          <a:prstGeom prst="rect">
            <a:avLst/>
          </a:prstGeom>
        </p:spPr>
        <p:txBody>
          <a:bodyPr>
            <a:normAutofit/>
          </a:bodyPr>
          <a:lstStyle>
            <a:lvl1pPr>
              <a:buFontTx/>
              <a:buNone/>
              <a:defRPr sz="2000" b="1">
                <a:solidFill>
                  <a:srgbClr val="464646"/>
                </a:solidFill>
              </a:defRPr>
            </a:lvl1pPr>
            <a:lvl2pPr marL="326532" indent="0">
              <a:buFontTx/>
              <a:buNone/>
              <a:defRPr sz="1700"/>
            </a:lvl2pPr>
            <a:lvl3pPr marL="653064" indent="0">
              <a:buFontTx/>
              <a:buNone/>
              <a:defRPr sz="1700"/>
            </a:lvl3pPr>
            <a:lvl4pPr marL="979597" indent="0">
              <a:buFontTx/>
              <a:buNone/>
              <a:defRPr sz="1700"/>
            </a:lvl4pPr>
            <a:lvl5pPr marL="1306129" indent="0">
              <a:buFontTx/>
              <a:buNone/>
              <a:defRPr sz="1700"/>
            </a:lvl5pPr>
          </a:lstStyle>
          <a:p>
            <a:pPr marL="0" marR="0" lvl="0" indent="0" defTabSz="653064"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Image</a:t>
            </a:r>
            <a:endParaRPr kumimoji="0" lang="en-US" sz="1700" b="0" i="0" u="none" strike="noStrike" kern="0" cap="none" spc="0" normalizeH="0" baseline="0" noProof="0" dirty="0">
              <a:ln>
                <a:noFill/>
              </a:ln>
              <a:solidFill>
                <a:sysClr val="windowText" lastClr="000000"/>
              </a:solidFill>
              <a:effectLst/>
              <a:uLnTx/>
              <a:uFillTx/>
            </a:endParaRPr>
          </a:p>
        </p:txBody>
      </p:sp>
      <p:grpSp>
        <p:nvGrpSpPr>
          <p:cNvPr id="2" name="Group 24"/>
          <p:cNvGrpSpPr/>
          <p:nvPr/>
        </p:nvGrpSpPr>
        <p:grpSpPr>
          <a:xfrm>
            <a:off x="-3024" y="-12096"/>
            <a:ext cx="9159117" cy="6882191"/>
            <a:chOff x="-4233" y="-16934"/>
            <a:chExt cx="12822764" cy="9635067"/>
          </a:xfrm>
        </p:grpSpPr>
        <p:pic>
          <p:nvPicPr>
            <p:cNvPr id="26" name="Picture 25"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27" name="Picture 26"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
        <p:nvSpPr>
          <p:cNvPr id="29" name="Content Placeholder 28"/>
          <p:cNvSpPr>
            <a:spLocks noGrp="1"/>
          </p:cNvSpPr>
          <p:nvPr>
            <p:ph sz="quarter" idx="23" hasCustomPrompt="1"/>
          </p:nvPr>
        </p:nvSpPr>
        <p:spPr>
          <a:xfrm>
            <a:off x="3619500" y="4717143"/>
            <a:ext cx="5067527" cy="780143"/>
          </a:xfrm>
          <a:prstGeom prst="rect">
            <a:avLst/>
          </a:prstGeom>
        </p:spPr>
        <p:txBody>
          <a:bodyPr vert="horz">
            <a:normAutofit/>
          </a:bodyPr>
          <a:lstStyle>
            <a:lvl1pPr marL="0" indent="0">
              <a:lnSpc>
                <a:spcPct val="90000"/>
              </a:lnSpc>
              <a:buNone/>
              <a:defRPr sz="2800" b="1" spc="-150"/>
            </a:lvl1pPr>
          </a:lstStyle>
          <a:p>
            <a:pPr lvl="0"/>
            <a:r>
              <a:rPr lang="en-US" dirty="0" smtClean="0"/>
              <a:t>Text</a:t>
            </a:r>
            <a:endParaRPr lang="en-US" dirty="0"/>
          </a:p>
        </p:txBody>
      </p:sp>
    </p:spTree>
    <p:extLst>
      <p:ext uri="{BB962C8B-B14F-4D97-AF65-F5344CB8AC3E}">
        <p14:creationId xmlns:p14="http://schemas.microsoft.com/office/powerpoint/2010/main" xmlns="" val="1291281236"/>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 Photo Right with Text">
    <p:spTree>
      <p:nvGrpSpPr>
        <p:cNvPr id="1" name=""/>
        <p:cNvGrpSpPr/>
        <p:nvPr/>
      </p:nvGrpSpPr>
      <p:grpSpPr>
        <a:xfrm>
          <a:off x="0" y="0"/>
          <a:ext cx="0" cy="0"/>
          <a:chOff x="0" y="0"/>
          <a:chExt cx="0" cy="0"/>
        </a:xfrm>
      </p:grpSpPr>
      <p:sp>
        <p:nvSpPr>
          <p:cNvPr id="15" name="Title 5"/>
          <p:cNvSpPr>
            <a:spLocks noGrp="1"/>
          </p:cNvSpPr>
          <p:nvPr>
            <p:ph type="title" hasCustomPrompt="1"/>
          </p:nvPr>
        </p:nvSpPr>
        <p:spPr>
          <a:xfrm>
            <a:off x="456974" y="158545"/>
            <a:ext cx="8230054" cy="1143000"/>
          </a:xfrm>
          <a:prstGeom prst="rect">
            <a:avLst/>
          </a:prstGeom>
        </p:spPr>
        <p:txBody>
          <a:bodyPr/>
          <a:lstStyle>
            <a:lvl1pPr algn="l">
              <a:lnSpc>
                <a:spcPct val="90000"/>
              </a:lnSpc>
              <a:defRPr sz="7200" b="1" spc="-150">
                <a:solidFill>
                  <a:schemeClr val="tx1"/>
                </a:solidFill>
                <a:latin typeface="Calibri"/>
                <a:cs typeface="Calibri"/>
              </a:defRPr>
            </a:lvl1pPr>
          </a:lstStyle>
          <a:p>
            <a:pPr marL="0" marR="0" lvl="0" indent="0" algn="l" defTabSz="653064" eaLnBrk="1" fontAlgn="auto" latinLnBrk="0" hangingPunct="1">
              <a:lnSpc>
                <a:spcPct val="90000"/>
              </a:lnSpc>
              <a:spcBef>
                <a:spcPts val="0"/>
              </a:spcBef>
              <a:spcAft>
                <a:spcPts val="0"/>
              </a:spcAft>
              <a:buClrTx/>
              <a:buSzTx/>
              <a:buFontTx/>
              <a:buNone/>
              <a:tabLst/>
              <a:defRPr/>
            </a:pPr>
            <a:r>
              <a:rPr kumimoji="0" lang="en-US" sz="7200" b="1" i="0" u="none" strike="noStrike" kern="0" cap="none" spc="-150" normalizeH="0" baseline="0" noProof="0" dirty="0" smtClean="0">
                <a:ln>
                  <a:noFill/>
                </a:ln>
                <a:solidFill>
                  <a:srgbClr val="464646"/>
                </a:solidFill>
                <a:effectLst/>
                <a:uLnTx/>
                <a:uFillTx/>
                <a:latin typeface="Calibri"/>
                <a:cs typeface="Calibri"/>
              </a:rPr>
              <a:t>Headline</a:t>
            </a:r>
            <a:endParaRPr kumimoji="0" lang="en-US" sz="5700" b="1" i="0" u="none" strike="noStrike" kern="0" cap="none" spc="-107" normalizeH="0" baseline="0" noProof="0" dirty="0">
              <a:ln>
                <a:noFill/>
              </a:ln>
              <a:solidFill>
                <a:srgbClr val="464646"/>
              </a:solidFill>
              <a:effectLst/>
              <a:uLnTx/>
              <a:uFillTx/>
              <a:latin typeface="Calibri"/>
              <a:cs typeface="Calibri"/>
            </a:endParaRPr>
          </a:p>
        </p:txBody>
      </p:sp>
      <p:sp>
        <p:nvSpPr>
          <p:cNvPr id="16" name="Content Placeholder 3"/>
          <p:cNvSpPr>
            <a:spLocks noGrp="1"/>
          </p:cNvSpPr>
          <p:nvPr>
            <p:ph sz="quarter" idx="17" hasCustomPrompt="1"/>
          </p:nvPr>
        </p:nvSpPr>
        <p:spPr>
          <a:xfrm>
            <a:off x="4995356" y="1707089"/>
            <a:ext cx="3691671" cy="4107697"/>
          </a:xfrm>
          <a:prstGeom prst="rect">
            <a:avLst/>
          </a:prstGeom>
        </p:spPr>
        <p:txBody>
          <a:bodyPr/>
          <a:lstStyle>
            <a:lvl1pPr marL="244899" indent="-244899">
              <a:buNone/>
              <a:defRPr/>
            </a:lvl1pPr>
          </a:lstStyle>
          <a:p>
            <a:pPr marL="0" marR="0" lvl="0" indent="0" defTabSz="653064" eaLnBrk="1" fontAlgn="auto" latinLnBrk="0" hangingPunct="1">
              <a:lnSpc>
                <a:spcPct val="100000"/>
              </a:lnSpc>
              <a:spcBef>
                <a:spcPts val="0"/>
              </a:spcBef>
              <a:spcAft>
                <a:spcPts val="0"/>
              </a:spcAft>
              <a:buClrTx/>
              <a:buSzTx/>
              <a:tabLst/>
              <a:defRPr/>
            </a:pPr>
            <a:r>
              <a:rPr kumimoji="0" lang="en-US" sz="1300" b="0"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18" name="Slide Number Placeholder 4"/>
          <p:cNvSpPr>
            <a:spLocks noGrp="1"/>
          </p:cNvSpPr>
          <p:nvPr>
            <p:ph type="sldNum" sz="quarter" idx="21"/>
          </p:nvPr>
        </p:nvSpPr>
        <p:spPr>
          <a:xfrm>
            <a:off x="6552974" y="6356804"/>
            <a:ext cx="2134054" cy="365125"/>
          </a:xfrm>
          <a:prstGeom prst="rect">
            <a:avLst/>
          </a:prstGeom>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19" name="Footer Placeholder 3"/>
          <p:cNvSpPr>
            <a:spLocks noGrp="1"/>
          </p:cNvSpPr>
          <p:nvPr>
            <p:ph type="ftr" sz="quarter" idx="11"/>
          </p:nvPr>
        </p:nvSpPr>
        <p:spPr>
          <a:xfrm>
            <a:off x="991810" y="6356804"/>
            <a:ext cx="6528405" cy="365125"/>
          </a:xfrm>
          <a:prstGeom prst="rect">
            <a:avLst/>
          </a:prstGeom>
        </p:spPr>
        <p:txBody>
          <a:bodyPr/>
          <a:lstStyle/>
          <a:p>
            <a:pPr>
              <a:defRPr/>
            </a:pPr>
            <a:r>
              <a:rPr lang="en-US" smtClean="0"/>
              <a:t>Always Cite Your Sources</a:t>
            </a:r>
            <a:endParaRPr lang="en-US"/>
          </a:p>
        </p:txBody>
      </p:sp>
      <p:grpSp>
        <p:nvGrpSpPr>
          <p:cNvPr id="2" name="Group 20"/>
          <p:cNvGrpSpPr/>
          <p:nvPr/>
        </p:nvGrpSpPr>
        <p:grpSpPr>
          <a:xfrm>
            <a:off x="-3024" y="-12096"/>
            <a:ext cx="9159117" cy="6882191"/>
            <a:chOff x="-4233" y="-16934"/>
            <a:chExt cx="12822764" cy="9635067"/>
          </a:xfrm>
        </p:grpSpPr>
        <p:pic>
          <p:nvPicPr>
            <p:cNvPr id="22" name="Picture 21"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23" name="Picture 22"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
        <p:nvSpPr>
          <p:cNvPr id="25" name="Content Placeholder 24"/>
          <p:cNvSpPr>
            <a:spLocks noGrp="1"/>
          </p:cNvSpPr>
          <p:nvPr>
            <p:ph sz="quarter" idx="23" hasCustomPrompt="1"/>
          </p:nvPr>
        </p:nvSpPr>
        <p:spPr>
          <a:xfrm>
            <a:off x="456974" y="1715634"/>
            <a:ext cx="4078741" cy="670151"/>
          </a:xfrm>
          <a:prstGeom prst="rect">
            <a:avLst/>
          </a:prstGeom>
        </p:spPr>
        <p:txBody>
          <a:bodyPr vert="horz">
            <a:normAutofit/>
          </a:bodyPr>
          <a:lstStyle>
            <a:lvl1pPr marL="0" indent="0">
              <a:lnSpc>
                <a:spcPct val="90000"/>
              </a:lnSpc>
              <a:buFontTx/>
              <a:buNone/>
              <a:defRPr sz="2800" b="1" spc="-150">
                <a:solidFill>
                  <a:schemeClr val="tx2"/>
                </a:solidFill>
              </a:defRPr>
            </a:lvl1pPr>
            <a:lvl2pPr>
              <a:defRPr b="1"/>
            </a:lvl2pPr>
            <a:lvl3pPr>
              <a:defRPr b="1"/>
            </a:lvl3pPr>
            <a:lvl4pPr>
              <a:defRPr b="1"/>
            </a:lvl4pPr>
            <a:lvl5pPr>
              <a:defRPr b="1"/>
            </a:lvl5pPr>
          </a:lstStyle>
          <a:p>
            <a:pPr lvl="0"/>
            <a:r>
              <a:rPr lang="en-US" dirty="0" smtClean="0"/>
              <a:t>Text</a:t>
            </a:r>
            <a:endParaRPr lang="en-US" dirty="0"/>
          </a:p>
        </p:txBody>
      </p:sp>
      <p:sp>
        <p:nvSpPr>
          <p:cNvPr id="3" name="Content Placeholder 2"/>
          <p:cNvSpPr>
            <a:spLocks noGrp="1"/>
          </p:cNvSpPr>
          <p:nvPr>
            <p:ph sz="quarter" idx="24" hasCustomPrompt="1"/>
          </p:nvPr>
        </p:nvSpPr>
        <p:spPr>
          <a:xfrm>
            <a:off x="457200" y="2398713"/>
            <a:ext cx="4078288" cy="3429000"/>
          </a:xfrm>
        </p:spPr>
        <p:txBody>
          <a:bodyPr>
            <a:normAutofit/>
          </a:bodyPr>
          <a:lstStyle>
            <a:lvl1pPr>
              <a:lnSpc>
                <a:spcPct val="90000"/>
              </a:lnSpc>
              <a:defRPr sz="2400" b="0" spc="-150"/>
            </a:lvl1pPr>
          </a:lstStyle>
          <a:p>
            <a:pPr lvl="0"/>
            <a:r>
              <a:rPr lang="en-US" dirty="0" smtClean="0"/>
              <a:t>Text</a:t>
            </a:r>
            <a:endParaRPr lang="en-US" dirty="0"/>
          </a:p>
        </p:txBody>
      </p:sp>
    </p:spTree>
    <p:extLst>
      <p:ext uri="{BB962C8B-B14F-4D97-AF65-F5344CB8AC3E}">
        <p14:creationId xmlns:p14="http://schemas.microsoft.com/office/powerpoint/2010/main" xmlns="" val="2076812489"/>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 Photo Cropped Bottom with Text">
    <p:spTree>
      <p:nvGrpSpPr>
        <p:cNvPr id="1" name=""/>
        <p:cNvGrpSpPr/>
        <p:nvPr/>
      </p:nvGrpSpPr>
      <p:grpSpPr>
        <a:xfrm>
          <a:off x="0" y="0"/>
          <a:ext cx="0" cy="0"/>
          <a:chOff x="0" y="0"/>
          <a:chExt cx="0" cy="0"/>
        </a:xfrm>
      </p:grpSpPr>
      <p:sp>
        <p:nvSpPr>
          <p:cNvPr id="5" name="Title 5"/>
          <p:cNvSpPr>
            <a:spLocks noGrp="1"/>
          </p:cNvSpPr>
          <p:nvPr>
            <p:ph type="title" hasCustomPrompt="1"/>
          </p:nvPr>
        </p:nvSpPr>
        <p:spPr>
          <a:xfrm>
            <a:off x="456974" y="167539"/>
            <a:ext cx="8230054" cy="1143000"/>
          </a:xfrm>
          <a:prstGeom prst="rect">
            <a:avLst/>
          </a:prstGeom>
        </p:spPr>
        <p:txBody>
          <a:bodyPr/>
          <a:lstStyle>
            <a:lvl1pPr algn="l">
              <a:lnSpc>
                <a:spcPct val="90000"/>
              </a:lnSpc>
              <a:defRPr sz="7200" b="1" spc="-150">
                <a:solidFill>
                  <a:schemeClr val="tx1"/>
                </a:solidFill>
                <a:latin typeface="Calibri"/>
                <a:cs typeface="Calibri"/>
              </a:defRPr>
            </a:lvl1pPr>
          </a:lstStyle>
          <a:p>
            <a:r>
              <a:rPr lang="en-US" spc="-150" dirty="0" smtClean="0"/>
              <a:t>Headline</a:t>
            </a:r>
            <a:endParaRPr lang="en-US" dirty="0"/>
          </a:p>
        </p:txBody>
      </p:sp>
      <p:sp>
        <p:nvSpPr>
          <p:cNvPr id="6" name="Content Placeholder 3"/>
          <p:cNvSpPr>
            <a:spLocks noGrp="1"/>
          </p:cNvSpPr>
          <p:nvPr>
            <p:ph sz="quarter" idx="17" hasCustomPrompt="1"/>
          </p:nvPr>
        </p:nvSpPr>
        <p:spPr>
          <a:xfrm>
            <a:off x="3770713" y="2761034"/>
            <a:ext cx="3691671" cy="4107697"/>
          </a:xfrm>
          <a:prstGeom prst="rect">
            <a:avLst/>
          </a:prstGeom>
        </p:spPr>
        <p:txBody>
          <a:bodyPr/>
          <a:lstStyle>
            <a:lvl1pPr marL="0" indent="0">
              <a:buFont typeface="Arial"/>
              <a:buNone/>
              <a:defRPr/>
            </a:lvl1pPr>
          </a:lstStyle>
          <a:p>
            <a:pPr lvl="0"/>
            <a:r>
              <a:rPr lang="en-US" dirty="0" smtClean="0"/>
              <a:t>Image</a:t>
            </a:r>
            <a:endParaRPr lang="en-US" dirty="0"/>
          </a:p>
        </p:txBody>
      </p:sp>
      <p:sp>
        <p:nvSpPr>
          <p:cNvPr id="7" name="Content Placeholder 3"/>
          <p:cNvSpPr>
            <a:spLocks noGrp="1"/>
          </p:cNvSpPr>
          <p:nvPr>
            <p:ph sz="quarter" idx="18" hasCustomPrompt="1"/>
          </p:nvPr>
        </p:nvSpPr>
        <p:spPr>
          <a:xfrm>
            <a:off x="456974" y="2385786"/>
            <a:ext cx="3313739" cy="1651000"/>
          </a:xfrm>
          <a:prstGeom prst="rect">
            <a:avLst/>
          </a:prstGeom>
        </p:spPr>
        <p:txBody>
          <a:bodyPr>
            <a:normAutofit/>
          </a:bodyPr>
          <a:lstStyle>
            <a:lvl1pPr marL="0" indent="0">
              <a:lnSpc>
                <a:spcPct val="90000"/>
              </a:lnSpc>
              <a:buFont typeface="Arial"/>
              <a:buNone/>
              <a:defRPr sz="2400" spc="-150">
                <a:solidFill>
                  <a:schemeClr val="tx1"/>
                </a:solidFill>
              </a:defRPr>
            </a:lvl1pPr>
          </a:lstStyle>
          <a:p>
            <a:pPr lvl="0"/>
            <a:r>
              <a:rPr lang="en-US" dirty="0" smtClean="0"/>
              <a:t>Text</a:t>
            </a:r>
            <a:endParaRPr lang="en-US" dirty="0"/>
          </a:p>
        </p:txBody>
      </p:sp>
      <p:sp>
        <p:nvSpPr>
          <p:cNvPr id="8" name="Slide Number Placeholder 4"/>
          <p:cNvSpPr>
            <a:spLocks noGrp="1"/>
          </p:cNvSpPr>
          <p:nvPr>
            <p:ph type="sldNum" sz="quarter" idx="21"/>
          </p:nvPr>
        </p:nvSpPr>
        <p:spPr>
          <a:xfrm>
            <a:off x="6552974" y="6356804"/>
            <a:ext cx="2134054" cy="365125"/>
          </a:xfrm>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9" name="Footer Placeholder 3"/>
          <p:cNvSpPr>
            <a:spLocks noGrp="1"/>
          </p:cNvSpPr>
          <p:nvPr>
            <p:ph type="ftr" sz="quarter" idx="11"/>
          </p:nvPr>
        </p:nvSpPr>
        <p:spPr>
          <a:xfrm>
            <a:off x="991810" y="6356804"/>
            <a:ext cx="6470575" cy="365125"/>
          </a:xfrm>
        </p:spPr>
        <p:txBody>
          <a:bodyPr/>
          <a:lstStyle/>
          <a:p>
            <a:pPr>
              <a:defRPr/>
            </a:pPr>
            <a:r>
              <a:rPr lang="en-US" smtClean="0"/>
              <a:t>Always Cite Your Sources</a:t>
            </a:r>
            <a:endParaRPr lang="en-US"/>
          </a:p>
        </p:txBody>
      </p:sp>
      <p:sp>
        <p:nvSpPr>
          <p:cNvPr id="10" name="Content Placeholder 3"/>
          <p:cNvSpPr>
            <a:spLocks noGrp="1"/>
          </p:cNvSpPr>
          <p:nvPr>
            <p:ph sz="quarter" idx="22" hasCustomPrompt="1"/>
          </p:nvPr>
        </p:nvSpPr>
        <p:spPr>
          <a:xfrm>
            <a:off x="456974" y="1716161"/>
            <a:ext cx="8230054" cy="669626"/>
          </a:xfrm>
          <a:prstGeom prst="rect">
            <a:avLst/>
          </a:prstGeom>
        </p:spPr>
        <p:txBody>
          <a:bodyPr>
            <a:normAutofit/>
          </a:bodyPr>
          <a:lstStyle>
            <a:lvl1pPr marL="0" indent="0">
              <a:lnSpc>
                <a:spcPct val="90000"/>
              </a:lnSpc>
              <a:buNone/>
              <a:defRPr sz="4000" b="1" spc="-150">
                <a:solidFill>
                  <a:schemeClr val="tx2"/>
                </a:solidFill>
                <a:latin typeface="Calibri"/>
                <a:cs typeface="Calibri"/>
              </a:defRPr>
            </a:lvl1pPr>
          </a:lstStyle>
          <a:p>
            <a:pPr lvl="0"/>
            <a:r>
              <a:rPr lang="en-US" dirty="0" smtClean="0"/>
              <a:t>Text</a:t>
            </a:r>
            <a:endParaRPr lang="en-US" dirty="0"/>
          </a:p>
        </p:txBody>
      </p:sp>
      <p:sp>
        <p:nvSpPr>
          <p:cNvPr id="11" name="Content Placeholder 3"/>
          <p:cNvSpPr>
            <a:spLocks noGrp="1"/>
          </p:cNvSpPr>
          <p:nvPr>
            <p:ph sz="quarter" idx="23" hasCustomPrompt="1"/>
          </p:nvPr>
        </p:nvSpPr>
        <p:spPr>
          <a:xfrm>
            <a:off x="456974" y="4054930"/>
            <a:ext cx="3313739" cy="1768927"/>
          </a:xfrm>
          <a:prstGeom prst="rect">
            <a:avLst/>
          </a:prstGeom>
        </p:spPr>
        <p:txBody>
          <a:bodyPr>
            <a:normAutofit/>
          </a:bodyPr>
          <a:lstStyle>
            <a:lvl1pPr marL="0" indent="0">
              <a:lnSpc>
                <a:spcPct val="90000"/>
              </a:lnSpc>
              <a:buFont typeface="Arial"/>
              <a:buNone/>
              <a:defRPr sz="2400" spc="-150">
                <a:solidFill>
                  <a:srgbClr val="464646"/>
                </a:solidFill>
              </a:defRPr>
            </a:lvl1pPr>
          </a:lstStyle>
          <a:p>
            <a:pPr lvl="0"/>
            <a:r>
              <a:rPr lang="en-US" dirty="0" smtClean="0"/>
              <a:t>Text</a:t>
            </a:r>
            <a:endParaRPr lang="en-US" dirty="0"/>
          </a:p>
        </p:txBody>
      </p:sp>
      <p:grpSp>
        <p:nvGrpSpPr>
          <p:cNvPr id="2" name="Group 11"/>
          <p:cNvGrpSpPr/>
          <p:nvPr/>
        </p:nvGrpSpPr>
        <p:grpSpPr>
          <a:xfrm>
            <a:off x="-3024" y="-12096"/>
            <a:ext cx="9159117" cy="6882191"/>
            <a:chOff x="-4233" y="-16934"/>
            <a:chExt cx="12822764" cy="9635067"/>
          </a:xfrm>
        </p:grpSpPr>
        <p:pic>
          <p:nvPicPr>
            <p:cNvPr id="13" name="Picture 12"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14" name="Picture 13"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Tree>
    <p:extLst>
      <p:ext uri="{BB962C8B-B14F-4D97-AF65-F5344CB8AC3E}">
        <p14:creationId xmlns:p14="http://schemas.microsoft.com/office/powerpoint/2010/main" xmlns="" val="2251505877"/>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 Photo Centered with Text">
    <p:spTree>
      <p:nvGrpSpPr>
        <p:cNvPr id="1" name=""/>
        <p:cNvGrpSpPr/>
        <p:nvPr/>
      </p:nvGrpSpPr>
      <p:grpSpPr>
        <a:xfrm>
          <a:off x="0" y="0"/>
          <a:ext cx="0" cy="0"/>
          <a:chOff x="0" y="0"/>
          <a:chExt cx="0" cy="0"/>
        </a:xfrm>
      </p:grpSpPr>
      <p:sp>
        <p:nvSpPr>
          <p:cNvPr id="5" name="Title 5"/>
          <p:cNvSpPr>
            <a:spLocks noGrp="1"/>
          </p:cNvSpPr>
          <p:nvPr>
            <p:ph type="title" hasCustomPrompt="1"/>
          </p:nvPr>
        </p:nvSpPr>
        <p:spPr>
          <a:xfrm>
            <a:off x="456974" y="167539"/>
            <a:ext cx="8230054" cy="1143000"/>
          </a:xfrm>
          <a:prstGeom prst="rect">
            <a:avLst/>
          </a:prstGeom>
        </p:spPr>
        <p:txBody>
          <a:bodyPr/>
          <a:lstStyle>
            <a:lvl1pPr algn="l">
              <a:lnSpc>
                <a:spcPct val="90000"/>
              </a:lnSpc>
              <a:defRPr sz="7200" b="1" spc="-150">
                <a:solidFill>
                  <a:schemeClr val="tx1"/>
                </a:solidFill>
                <a:latin typeface="Calibri"/>
                <a:cs typeface="Calibri"/>
              </a:defRPr>
            </a:lvl1pPr>
          </a:lstStyle>
          <a:p>
            <a:r>
              <a:rPr lang="en-US" spc="-150" dirty="0" smtClean="0"/>
              <a:t>Headline</a:t>
            </a:r>
            <a:endParaRPr lang="en-US" dirty="0"/>
          </a:p>
        </p:txBody>
      </p:sp>
      <p:sp>
        <p:nvSpPr>
          <p:cNvPr id="8" name="Slide Number Placeholder 4"/>
          <p:cNvSpPr>
            <a:spLocks noGrp="1"/>
          </p:cNvSpPr>
          <p:nvPr>
            <p:ph type="sldNum" sz="quarter" idx="21"/>
          </p:nvPr>
        </p:nvSpPr>
        <p:spPr>
          <a:xfrm>
            <a:off x="6552974" y="6356804"/>
            <a:ext cx="2134054" cy="365125"/>
          </a:xfrm>
        </p:spPr>
        <p:txBody>
          <a:bodyPr/>
          <a:lstStyle>
            <a:lvl1pPr>
              <a:defRPr>
                <a:solidFill>
                  <a:srgbClr val="949494"/>
                </a:solidFill>
              </a:defRPr>
            </a:lvl1pPr>
          </a:lstStyle>
          <a:p>
            <a:pPr>
              <a:defRPr/>
            </a:pPr>
            <a:fld id="{5CAE49E1-BCCA-4723-944D-7EF7BC3AD5A8}" type="slidenum">
              <a:rPr lang="en-US" smtClean="0"/>
              <a:pPr>
                <a:defRPr/>
              </a:pPr>
              <a:t>‹#›</a:t>
            </a:fld>
            <a:endParaRPr lang="en-US"/>
          </a:p>
        </p:txBody>
      </p:sp>
      <p:sp>
        <p:nvSpPr>
          <p:cNvPr id="9" name="Footer Placeholder 3"/>
          <p:cNvSpPr>
            <a:spLocks noGrp="1"/>
          </p:cNvSpPr>
          <p:nvPr>
            <p:ph type="ftr" sz="quarter" idx="11"/>
          </p:nvPr>
        </p:nvSpPr>
        <p:spPr>
          <a:xfrm>
            <a:off x="991810" y="6356804"/>
            <a:ext cx="6470575" cy="365125"/>
          </a:xfrm>
        </p:spPr>
        <p:txBody>
          <a:bodyPr/>
          <a:lstStyle/>
          <a:p>
            <a:pPr>
              <a:defRPr/>
            </a:pPr>
            <a:r>
              <a:rPr lang="en-US" smtClean="0"/>
              <a:t>Always Cite Your Sources</a:t>
            </a:r>
            <a:endParaRPr lang="en-US"/>
          </a:p>
        </p:txBody>
      </p:sp>
      <p:grpSp>
        <p:nvGrpSpPr>
          <p:cNvPr id="2" name="Group 11"/>
          <p:cNvGrpSpPr/>
          <p:nvPr/>
        </p:nvGrpSpPr>
        <p:grpSpPr>
          <a:xfrm>
            <a:off x="-3024" y="-12096"/>
            <a:ext cx="9159117" cy="6882191"/>
            <a:chOff x="-4233" y="-16934"/>
            <a:chExt cx="12822764" cy="9635067"/>
          </a:xfrm>
        </p:grpSpPr>
        <p:pic>
          <p:nvPicPr>
            <p:cNvPr id="13" name="Picture 12"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rot="10800000" flipH="1">
              <a:off x="9709299" y="-16934"/>
              <a:ext cx="3109232" cy="1557868"/>
            </a:xfrm>
            <a:prstGeom prst="rect">
              <a:avLst/>
            </a:prstGeom>
          </p:spPr>
        </p:pic>
        <p:pic>
          <p:nvPicPr>
            <p:cNvPr id="14" name="Picture 13" descr="CornerSwoosh_gray.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flipH="1">
              <a:off x="-4233" y="8060265"/>
              <a:ext cx="3109232" cy="1557868"/>
            </a:xfrm>
            <a:prstGeom prst="rect">
              <a:avLst/>
            </a:prstGeom>
          </p:spPr>
        </p:pic>
      </p:grpSp>
      <p:sp>
        <p:nvSpPr>
          <p:cNvPr id="15" name="Content Placeholder 3"/>
          <p:cNvSpPr>
            <a:spLocks noGrp="1"/>
          </p:cNvSpPr>
          <p:nvPr>
            <p:ph sz="quarter" idx="17" hasCustomPrompt="1"/>
          </p:nvPr>
        </p:nvSpPr>
        <p:spPr>
          <a:xfrm>
            <a:off x="2224938" y="1707088"/>
            <a:ext cx="4564446" cy="2841516"/>
          </a:xfrm>
          <a:prstGeom prst="rect">
            <a:avLst/>
          </a:prstGeom>
        </p:spPr>
        <p:txBody>
          <a:bodyPr/>
          <a:lstStyle>
            <a:lvl1pPr marL="244899" indent="-244899">
              <a:buNone/>
              <a:defRPr sz="1700" b="1"/>
            </a:lvl1pPr>
          </a:lstStyle>
          <a:p>
            <a:pPr marL="0" marR="0" lvl="0" indent="0" defTabSz="653064" eaLnBrk="1" fontAlgn="auto" latinLnBrk="0" hangingPunct="1">
              <a:lnSpc>
                <a:spcPct val="100000"/>
              </a:lnSpc>
              <a:spcBef>
                <a:spcPts val="0"/>
              </a:spcBef>
              <a:spcAft>
                <a:spcPts val="0"/>
              </a:spcAft>
              <a:buClrTx/>
              <a:buSzTx/>
              <a:tabLst/>
              <a:defRPr/>
            </a:pPr>
            <a:r>
              <a:rPr kumimoji="0" lang="en-US" sz="1700" b="1" i="0" u="none" strike="noStrike" kern="0" cap="none" spc="0" normalizeH="0" baseline="0" noProof="0" dirty="0" smtClean="0">
                <a:ln>
                  <a:noFill/>
                </a:ln>
                <a:solidFill>
                  <a:sysClr val="windowText" lastClr="000000"/>
                </a:solidFill>
                <a:effectLst/>
                <a:uLnTx/>
                <a:uFillTx/>
              </a:rPr>
              <a:t>Image</a:t>
            </a:r>
            <a:endParaRPr kumimoji="0" lang="en-US" sz="1300"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sz="quarter" idx="22" hasCustomPrompt="1"/>
          </p:nvPr>
        </p:nvSpPr>
        <p:spPr>
          <a:xfrm>
            <a:off x="2217738" y="4668838"/>
            <a:ext cx="4572000" cy="398462"/>
          </a:xfrm>
        </p:spPr>
        <p:txBody>
          <a:bodyPr>
            <a:noAutofit/>
          </a:bodyPr>
          <a:lstStyle>
            <a:lvl1pPr>
              <a:lnSpc>
                <a:spcPct val="90000"/>
              </a:lnSpc>
              <a:defRPr sz="2400" spc="-150"/>
            </a:lvl1pPr>
          </a:lstStyle>
          <a:p>
            <a:pPr lvl="0"/>
            <a:r>
              <a:rPr lang="en-US" sz="2400" spc="-150" dirty="0" smtClean="0"/>
              <a:t>Text</a:t>
            </a:r>
            <a:endParaRPr lang="en-US" dirty="0"/>
          </a:p>
        </p:txBody>
      </p:sp>
    </p:spTree>
    <p:extLst>
      <p:ext uri="{BB962C8B-B14F-4D97-AF65-F5344CB8AC3E}">
        <p14:creationId xmlns:p14="http://schemas.microsoft.com/office/powerpoint/2010/main" xmlns="" val="974907749"/>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how Description">
    <p:spTree>
      <p:nvGrpSpPr>
        <p:cNvPr id="1" name=""/>
        <p:cNvGrpSpPr/>
        <p:nvPr/>
      </p:nvGrpSpPr>
      <p:grpSpPr>
        <a:xfrm>
          <a:off x="0" y="0"/>
          <a:ext cx="0" cy="0"/>
          <a:chOff x="0" y="0"/>
          <a:chExt cx="0" cy="0"/>
        </a:xfrm>
      </p:grpSpPr>
      <p:sp>
        <p:nvSpPr>
          <p:cNvPr id="30" name="Line 2"/>
          <p:cNvSpPr>
            <a:spLocks noChangeShapeType="1"/>
          </p:cNvSpPr>
          <p:nvPr userDrawn="1"/>
        </p:nvSpPr>
        <p:spPr bwMode="auto">
          <a:xfrm rot="10800000" flipH="1" flipV="1">
            <a:off x="1" y="2733917"/>
            <a:ext cx="9143999" cy="1"/>
          </a:xfrm>
          <a:prstGeom prst="line">
            <a:avLst/>
          </a:prstGeom>
          <a:noFill/>
          <a:ln w="2540000">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lIns="0" tIns="0" rIns="0" bIns="0"/>
          <a:lstStyle/>
          <a:p>
            <a:endParaRPr lang="en-US"/>
          </a:p>
        </p:txBody>
      </p:sp>
      <p:sp>
        <p:nvSpPr>
          <p:cNvPr id="2" name="Title 1"/>
          <p:cNvSpPr>
            <a:spLocks noGrp="1"/>
          </p:cNvSpPr>
          <p:nvPr>
            <p:ph type="title" hasCustomPrompt="1"/>
          </p:nvPr>
        </p:nvSpPr>
        <p:spPr>
          <a:xfrm>
            <a:off x="163287" y="557885"/>
            <a:ext cx="8817431" cy="1202922"/>
          </a:xfrm>
          <a:prstGeom prst="rect">
            <a:avLst/>
          </a:prstGeom>
        </p:spPr>
        <p:txBody>
          <a:bodyPr lIns="65306" tIns="32653" rIns="65306" bIns="32653">
            <a:noAutofit/>
          </a:bodyPr>
          <a:lstStyle>
            <a:lvl1pPr>
              <a:defRPr sz="6300" spc="-357" baseline="0">
                <a:solidFill>
                  <a:schemeClr val="tx1"/>
                </a:solidFill>
              </a:defRPr>
            </a:lvl1pPr>
          </a:lstStyle>
          <a:p>
            <a:r>
              <a:rPr lang="en-US" dirty="0" smtClean="0"/>
              <a:t>Title Of Show</a:t>
            </a:r>
            <a:endParaRPr lang="en-US" dirty="0"/>
          </a:p>
        </p:txBody>
      </p:sp>
      <p:sp>
        <p:nvSpPr>
          <p:cNvPr id="6" name="Text Placeholder 5"/>
          <p:cNvSpPr>
            <a:spLocks noGrp="1"/>
          </p:cNvSpPr>
          <p:nvPr>
            <p:ph type="body" sz="quarter" idx="13" hasCustomPrompt="1"/>
          </p:nvPr>
        </p:nvSpPr>
        <p:spPr>
          <a:xfrm>
            <a:off x="456974" y="4184196"/>
            <a:ext cx="5090174" cy="359456"/>
          </a:xfrm>
          <a:prstGeom prst="rect">
            <a:avLst/>
          </a:prstGeom>
        </p:spPr>
        <p:txBody>
          <a:bodyPr lIns="65306" tIns="32653" rIns="65306" bIns="32653" anchor="ctr" anchorCtr="0"/>
          <a:lstStyle>
            <a:lvl1pPr marL="0" indent="0">
              <a:buNone/>
              <a:defRPr/>
            </a:lvl1pPr>
          </a:lstStyle>
          <a:p>
            <a:pPr lvl="0"/>
            <a:r>
              <a:rPr lang="en-US" dirty="0" smtClean="0"/>
              <a:t>Host</a:t>
            </a:r>
            <a:endParaRPr lang="en-US" dirty="0"/>
          </a:p>
        </p:txBody>
      </p:sp>
      <p:sp>
        <p:nvSpPr>
          <p:cNvPr id="18" name="Text Placeholder 17"/>
          <p:cNvSpPr>
            <a:spLocks noGrp="1"/>
          </p:cNvSpPr>
          <p:nvPr>
            <p:ph type="body" sz="quarter" idx="14" hasCustomPrompt="1"/>
          </p:nvPr>
        </p:nvSpPr>
        <p:spPr>
          <a:xfrm>
            <a:off x="869745" y="3728341"/>
            <a:ext cx="4677403" cy="468313"/>
          </a:xfrm>
          <a:prstGeom prst="rect">
            <a:avLst/>
          </a:prstGeom>
        </p:spPr>
        <p:txBody>
          <a:bodyPr lIns="65306" tIns="32653" rIns="65306" bIns="32653" anchor="b" anchorCtr="0"/>
          <a:lstStyle>
            <a:lvl1pPr marL="0" indent="0">
              <a:buNone/>
              <a:defRPr sz="2600" b="1">
                <a:solidFill>
                  <a:schemeClr val="tx1"/>
                </a:solidFill>
              </a:defRPr>
            </a:lvl1pPr>
          </a:lstStyle>
          <a:p>
            <a:pPr lvl="0"/>
            <a:r>
              <a:rPr lang="en-US" dirty="0" smtClean="0"/>
              <a:t>Short Headline</a:t>
            </a:r>
            <a:endParaRPr lang="en-US" dirty="0"/>
          </a:p>
        </p:txBody>
      </p:sp>
      <p:sp>
        <p:nvSpPr>
          <p:cNvPr id="20" name="Text Placeholder 19"/>
          <p:cNvSpPr>
            <a:spLocks noGrp="1"/>
          </p:cNvSpPr>
          <p:nvPr>
            <p:ph type="body" sz="quarter" idx="15" hasCustomPrompt="1"/>
          </p:nvPr>
        </p:nvSpPr>
        <p:spPr>
          <a:xfrm>
            <a:off x="456974" y="4543652"/>
            <a:ext cx="5090174" cy="1813151"/>
          </a:xfrm>
          <a:prstGeom prst="rect">
            <a:avLst/>
          </a:prstGeom>
        </p:spPr>
        <p:txBody>
          <a:bodyPr lIns="65306" tIns="32653" rIns="65306" bIns="32653"/>
          <a:lstStyle>
            <a:lvl1pPr marL="0" indent="0">
              <a:buNone/>
              <a:defRPr sz="1400">
                <a:solidFill>
                  <a:srgbClr val="4D4D4D"/>
                </a:solidFill>
              </a:defRPr>
            </a:lvl1pPr>
          </a:lstStyle>
          <a:p>
            <a:pPr lvl="0"/>
            <a:r>
              <a:rPr lang="en-US" dirty="0" smtClean="0"/>
              <a:t>Description</a:t>
            </a:r>
            <a:endParaRPr lang="en-US" dirty="0"/>
          </a:p>
        </p:txBody>
      </p:sp>
      <p:sp>
        <p:nvSpPr>
          <p:cNvPr id="22" name="Text Placeholder 21"/>
          <p:cNvSpPr>
            <a:spLocks noGrp="1"/>
          </p:cNvSpPr>
          <p:nvPr>
            <p:ph type="body" sz="quarter" idx="16" hasCustomPrompt="1"/>
          </p:nvPr>
        </p:nvSpPr>
        <p:spPr>
          <a:xfrm>
            <a:off x="5547179" y="3715885"/>
            <a:ext cx="3138714" cy="468312"/>
          </a:xfrm>
          <a:prstGeom prst="rect">
            <a:avLst/>
          </a:prstGeom>
        </p:spPr>
        <p:txBody>
          <a:bodyPr lIns="65306" tIns="32653" rIns="65306" bIns="32653" anchor="b" anchorCtr="0"/>
          <a:lstStyle>
            <a:lvl1pPr marL="0" indent="0" algn="r">
              <a:buNone/>
              <a:defRPr baseline="0"/>
            </a:lvl1pPr>
          </a:lstStyle>
          <a:p>
            <a:pPr lvl="0"/>
            <a:r>
              <a:rPr lang="en-US" dirty="0" smtClean="0"/>
              <a:t>Day &amp; Time</a:t>
            </a:r>
            <a:endParaRPr lang="en-US" dirty="0"/>
          </a:p>
        </p:txBody>
      </p:sp>
      <p:sp>
        <p:nvSpPr>
          <p:cNvPr id="23" name="Text Placeholder 21"/>
          <p:cNvSpPr>
            <a:spLocks noGrp="1"/>
          </p:cNvSpPr>
          <p:nvPr>
            <p:ph type="body" sz="quarter" idx="17" hasCustomPrompt="1"/>
          </p:nvPr>
        </p:nvSpPr>
        <p:spPr>
          <a:xfrm>
            <a:off x="5547179" y="4201459"/>
            <a:ext cx="3138714" cy="342194"/>
          </a:xfrm>
          <a:prstGeom prst="rect">
            <a:avLst/>
          </a:prstGeom>
        </p:spPr>
        <p:txBody>
          <a:bodyPr lIns="65306" tIns="32653" rIns="65306" bIns="32653" anchor="ctr" anchorCtr="0"/>
          <a:lstStyle>
            <a:lvl1pPr marL="0" indent="0" algn="r">
              <a:buNone/>
              <a:defRPr baseline="0"/>
            </a:lvl1pPr>
          </a:lstStyle>
          <a:p>
            <a:pPr lvl="0"/>
            <a:r>
              <a:rPr lang="en-US" dirty="0" smtClean="0"/>
              <a:t>Frequency</a:t>
            </a:r>
            <a:endParaRPr lang="en-US" dirty="0"/>
          </a:p>
        </p:txBody>
      </p:sp>
      <p:sp>
        <p:nvSpPr>
          <p:cNvPr id="3" name="Footer Placeholder 2"/>
          <p:cNvSpPr>
            <a:spLocks noGrp="1"/>
          </p:cNvSpPr>
          <p:nvPr>
            <p:ph type="ftr" sz="quarter" idx="12"/>
          </p:nvPr>
        </p:nvSpPr>
        <p:spPr>
          <a:xfrm>
            <a:off x="1312043" y="6356807"/>
            <a:ext cx="6524716" cy="365125"/>
          </a:xfrm>
        </p:spPr>
        <p:txBody>
          <a:bodyPr/>
          <a:lstStyle>
            <a:lvl1pPr algn="ctr">
              <a:defRPr/>
            </a:lvl1pPr>
          </a:lstStyle>
          <a:p>
            <a:r>
              <a:rPr lang="en-US" smtClean="0"/>
              <a:t>Always Cite Your Sources</a:t>
            </a:r>
            <a:endParaRPr lang="en-US" dirty="0"/>
          </a:p>
        </p:txBody>
      </p:sp>
      <p:sp>
        <p:nvSpPr>
          <p:cNvPr id="8" name="Text Box 3"/>
          <p:cNvSpPr txBox="1">
            <a:spLocks noGrp="1" noChangeArrowheads="1"/>
          </p:cNvSpPr>
          <p:nvPr>
            <p:ph type="sldNum" sz="quarter" idx="4"/>
          </p:nvPr>
        </p:nvSpPr>
        <p:spPr>
          <a:xfrm>
            <a:off x="8493724" y="6528029"/>
            <a:ext cx="650276" cy="329973"/>
          </a:xfrm>
          <a:prstGeom prst="rect">
            <a:avLst/>
          </a:prstGeom>
          <a:ln/>
        </p:spPr>
        <p:txBody>
          <a:bodyPr anchor="b" anchorCtr="0"/>
          <a:lstStyle>
            <a:lvl1pPr algn="r">
              <a:defRPr sz="1200"/>
            </a:lvl1pPr>
          </a:lstStyle>
          <a:p>
            <a:fld id="{E90A11A3-8103-4145-B21C-6EFEEACEDB0F}" type="slidenum">
              <a:rPr lang="en-US" smtClean="0"/>
              <a:pPr/>
              <a:t>‹#›</a:t>
            </a:fld>
            <a:endParaRPr lang="en-US"/>
          </a:p>
        </p:txBody>
      </p:sp>
      <p:sp>
        <p:nvSpPr>
          <p:cNvPr id="14" name="Line 2"/>
          <p:cNvSpPr>
            <a:spLocks noChangeShapeType="1"/>
          </p:cNvSpPr>
          <p:nvPr userDrawn="1"/>
        </p:nvSpPr>
        <p:spPr bwMode="auto">
          <a:xfrm rot="10800000" flipH="1">
            <a:off x="457203" y="4184646"/>
            <a:ext cx="8229599" cy="7314"/>
          </a:xfrm>
          <a:prstGeom prst="line">
            <a:avLst/>
          </a:prstGeom>
          <a:noFill/>
          <a:ln w="38100">
            <a:solidFill>
              <a:schemeClr val="tx2"/>
            </a:solidFill>
            <a:miter lim="800000"/>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lIns="0" tIns="0" rIns="0" bIns="0"/>
          <a:lstStyle/>
          <a:p>
            <a:endParaRPr lang="en-US"/>
          </a:p>
        </p:txBody>
      </p:sp>
      <p:sp>
        <p:nvSpPr>
          <p:cNvPr id="27" name="Picture Placeholder 26"/>
          <p:cNvSpPr>
            <a:spLocks noGrp="1"/>
          </p:cNvSpPr>
          <p:nvPr>
            <p:ph type="pic" sz="quarter" idx="18" hasCustomPrompt="1"/>
          </p:nvPr>
        </p:nvSpPr>
        <p:spPr>
          <a:xfrm>
            <a:off x="456650" y="1903867"/>
            <a:ext cx="2661331" cy="1672544"/>
          </a:xfrm>
          <a:prstGeom prst="rect">
            <a:avLst/>
          </a:prstGeom>
        </p:spPr>
        <p:txBody>
          <a:bodyPr lIns="65306" tIns="32653" rIns="65306" bIns="32653"/>
          <a:lstStyle>
            <a:lvl1pPr marL="0" indent="0">
              <a:buNone/>
              <a:defRPr baseline="0">
                <a:solidFill>
                  <a:schemeClr val="bg1"/>
                </a:solidFill>
              </a:defRPr>
            </a:lvl1pPr>
          </a:lstStyle>
          <a:p>
            <a:r>
              <a:rPr lang="en-US" dirty="0" smtClean="0"/>
              <a:t>Picture 1</a:t>
            </a:r>
            <a:endParaRPr lang="en-US" dirty="0"/>
          </a:p>
        </p:txBody>
      </p:sp>
      <p:sp>
        <p:nvSpPr>
          <p:cNvPr id="28" name="Picture Placeholder 26"/>
          <p:cNvSpPr>
            <a:spLocks noGrp="1"/>
          </p:cNvSpPr>
          <p:nvPr>
            <p:ph type="pic" sz="quarter" idx="19" hasCustomPrompt="1"/>
          </p:nvPr>
        </p:nvSpPr>
        <p:spPr>
          <a:xfrm>
            <a:off x="3241060" y="1903867"/>
            <a:ext cx="2661331" cy="1672544"/>
          </a:xfrm>
          <a:prstGeom prst="rect">
            <a:avLst/>
          </a:prstGeom>
        </p:spPr>
        <p:txBody>
          <a:bodyPr lIns="65306" tIns="32653" rIns="65306" bIns="32653"/>
          <a:lstStyle>
            <a:lvl1pPr marL="0" indent="0">
              <a:buNone/>
              <a:defRPr baseline="0">
                <a:solidFill>
                  <a:srgbClr val="FFFFFF"/>
                </a:solidFill>
              </a:defRPr>
            </a:lvl1pPr>
          </a:lstStyle>
          <a:p>
            <a:r>
              <a:rPr lang="en-US" dirty="0" smtClean="0"/>
              <a:t>Picture 2</a:t>
            </a:r>
            <a:endParaRPr lang="en-US" dirty="0"/>
          </a:p>
        </p:txBody>
      </p:sp>
      <p:sp>
        <p:nvSpPr>
          <p:cNvPr id="29" name="Picture Placeholder 26"/>
          <p:cNvSpPr>
            <a:spLocks noGrp="1"/>
          </p:cNvSpPr>
          <p:nvPr>
            <p:ph type="pic" sz="quarter" idx="20" hasCustomPrompt="1"/>
          </p:nvPr>
        </p:nvSpPr>
        <p:spPr>
          <a:xfrm>
            <a:off x="6025471" y="1903867"/>
            <a:ext cx="2661331" cy="1672544"/>
          </a:xfrm>
          <a:prstGeom prst="rect">
            <a:avLst/>
          </a:prstGeom>
        </p:spPr>
        <p:txBody>
          <a:bodyPr lIns="65306" tIns="32653" rIns="65306" bIns="32653"/>
          <a:lstStyle>
            <a:lvl1pPr marL="0" indent="0">
              <a:buNone/>
              <a:defRPr baseline="0">
                <a:solidFill>
                  <a:srgbClr val="FFFFFF"/>
                </a:solidFill>
              </a:defRPr>
            </a:lvl1pPr>
          </a:lstStyle>
          <a:p>
            <a:r>
              <a:rPr lang="en-US" dirty="0" smtClean="0"/>
              <a:t>Picture 3</a:t>
            </a:r>
          </a:p>
        </p:txBody>
      </p:sp>
      <p:sp>
        <p:nvSpPr>
          <p:cNvPr id="32" name="Picture Placeholder 31"/>
          <p:cNvSpPr>
            <a:spLocks noGrp="1"/>
          </p:cNvSpPr>
          <p:nvPr>
            <p:ph type="pic" sz="quarter" idx="21" hasCustomPrompt="1"/>
          </p:nvPr>
        </p:nvSpPr>
        <p:spPr>
          <a:xfrm>
            <a:off x="456974" y="3728340"/>
            <a:ext cx="412770" cy="473118"/>
          </a:xfrm>
          <a:prstGeom prst="rect">
            <a:avLst/>
          </a:prstGeom>
        </p:spPr>
        <p:txBody>
          <a:bodyPr lIns="65306" tIns="32653" rIns="65306" bIns="32653"/>
          <a:lstStyle>
            <a:lvl1pPr marL="0" indent="0">
              <a:buNone/>
              <a:defRPr sz="700" baseline="0"/>
            </a:lvl1pPr>
          </a:lstStyle>
          <a:p>
            <a:r>
              <a:rPr lang="en-US" dirty="0" smtClean="0"/>
              <a:t>NETWORK LOGO</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23522607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974" y="167994"/>
            <a:ext cx="8201221" cy="1143000"/>
          </a:xfrm>
          <a:prstGeom prst="rect">
            <a:avLst/>
          </a:prstGeom>
        </p:spPr>
        <p:txBody>
          <a:bodyPr/>
          <a:lstStyle>
            <a:lvl1pPr algn="l">
              <a:defRPr sz="7200" spc="-150" baseline="0">
                <a:solidFill>
                  <a:schemeClr val="tx1"/>
                </a:solidFill>
              </a:defRPr>
            </a:lvl1pPr>
          </a:lstStyle>
          <a:p>
            <a:r>
              <a:rPr lang="en-US" spc="-150" dirty="0" smtClean="0"/>
              <a:t>Place a Video</a:t>
            </a:r>
            <a:endParaRPr lang="en-US" dirty="0"/>
          </a:p>
        </p:txBody>
      </p:sp>
      <p:sp>
        <p:nvSpPr>
          <p:cNvPr id="4" name="Footer Placeholder 3"/>
          <p:cNvSpPr>
            <a:spLocks noGrp="1"/>
          </p:cNvSpPr>
          <p:nvPr>
            <p:ph type="ftr" sz="quarter" idx="11"/>
          </p:nvPr>
        </p:nvSpPr>
        <p:spPr/>
        <p:txBody>
          <a:bodyPr/>
          <a:lstStyle/>
          <a:p>
            <a:pPr>
              <a:defRPr/>
            </a:pPr>
            <a:r>
              <a:rPr lang="en-US" smtClean="0"/>
              <a:t>Always Cite Your Sources</a:t>
            </a:r>
            <a:endParaRPr lang="en-US"/>
          </a:p>
        </p:txBody>
      </p:sp>
      <p:sp>
        <p:nvSpPr>
          <p:cNvPr id="5" name="Slide Number Placeholder 4"/>
          <p:cNvSpPr>
            <a:spLocks noGrp="1"/>
          </p:cNvSpPr>
          <p:nvPr>
            <p:ph type="sldNum" sz="quarter" idx="12"/>
          </p:nvPr>
        </p:nvSpPr>
        <p:spPr/>
        <p:txBody>
          <a:bodyPr/>
          <a:lstStyle/>
          <a:p>
            <a:pPr>
              <a:defRPr/>
            </a:pPr>
            <a:fld id="{5CAE49E1-BCCA-4723-944D-7EF7BC3AD5A8}" type="slidenum">
              <a:rPr lang="en-US" smtClean="0"/>
              <a:pPr>
                <a:defRPr/>
              </a:pPr>
              <a:t>‹#›</a:t>
            </a:fld>
            <a:endParaRPr lang="en-US"/>
          </a:p>
        </p:txBody>
      </p:sp>
      <p:sp>
        <p:nvSpPr>
          <p:cNvPr id="6" name="Media Placeholder 6"/>
          <p:cNvSpPr>
            <a:spLocks noGrp="1"/>
          </p:cNvSpPr>
          <p:nvPr>
            <p:ph type="media" sz="quarter" idx="14" hasCustomPrompt="1"/>
          </p:nvPr>
        </p:nvSpPr>
        <p:spPr>
          <a:xfrm>
            <a:off x="456974" y="1507585"/>
            <a:ext cx="8201221" cy="4273939"/>
          </a:xfrm>
          <a:prstGeom prst="rect">
            <a:avLst/>
          </a:prstGeom>
          <a:solidFill>
            <a:schemeClr val="tx1">
              <a:lumMod val="85000"/>
              <a:lumOff val="15000"/>
            </a:schemeClr>
          </a:solidFill>
          <a:ln w="101600" cmpd="sng">
            <a:solidFill>
              <a:schemeClr val="tx1"/>
            </a:solidFill>
          </a:ln>
        </p:spPr>
        <p:txBody>
          <a:bodyPr/>
          <a:lstStyle>
            <a:lvl1pPr marL="0" indent="0">
              <a:buNone/>
              <a:defRPr baseline="0">
                <a:solidFill>
                  <a:schemeClr val="bg1"/>
                </a:solidFill>
              </a:defRPr>
            </a:lvl1pPr>
          </a:lstStyle>
          <a:p>
            <a:r>
              <a:rPr lang="en-US" dirty="0" smtClean="0"/>
              <a:t>Drag Video Here</a:t>
            </a:r>
            <a:endParaRPr lang="en-US" dirty="0"/>
          </a:p>
        </p:txBody>
      </p:sp>
    </p:spTree>
    <p:extLst>
      <p:ext uri="{BB962C8B-B14F-4D97-AF65-F5344CB8AC3E}">
        <p14:creationId xmlns:p14="http://schemas.microsoft.com/office/powerpoint/2010/main" xmlns="" val="1417895368"/>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Cover With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7716" y="3452778"/>
            <a:ext cx="8708573" cy="1141171"/>
          </a:xfrm>
        </p:spPr>
        <p:txBody>
          <a:bodyPr lIns="0" rIns="0" anchor="b" anchorCtr="0"/>
          <a:lstStyle>
            <a:lvl1pPr>
              <a:defRPr sz="5100" baseline="0"/>
            </a:lvl1pPr>
          </a:lstStyle>
          <a:p>
            <a:r>
              <a:rPr lang="en-US" dirty="0" smtClean="0"/>
              <a:t>Headline</a:t>
            </a:r>
            <a:endParaRPr lang="en-US" dirty="0"/>
          </a:p>
        </p:txBody>
      </p:sp>
      <p:sp>
        <p:nvSpPr>
          <p:cNvPr id="3" name="Subtitle 2"/>
          <p:cNvSpPr>
            <a:spLocks noGrp="1"/>
          </p:cNvSpPr>
          <p:nvPr>
            <p:ph type="subTitle" idx="1" hasCustomPrompt="1"/>
          </p:nvPr>
        </p:nvSpPr>
        <p:spPr>
          <a:xfrm>
            <a:off x="1371601" y="4603710"/>
            <a:ext cx="6400800" cy="868061"/>
          </a:xfrm>
        </p:spPr>
        <p:txBody>
          <a:bodyPr>
            <a:noAutofit/>
          </a:bodyPr>
          <a:lstStyle>
            <a:lvl1pPr marL="0" indent="0" algn="ctr">
              <a:buNone/>
              <a:defRPr sz="1700">
                <a:solidFill>
                  <a:schemeClr val="tx2"/>
                </a:solidFill>
              </a:defRPr>
            </a:lvl1pPr>
            <a:lvl2pPr marL="440625" indent="0" algn="ctr">
              <a:buNone/>
              <a:defRPr>
                <a:solidFill>
                  <a:schemeClr val="tx1">
                    <a:tint val="75000"/>
                  </a:schemeClr>
                </a:solidFill>
              </a:defRPr>
            </a:lvl2pPr>
            <a:lvl3pPr marL="881250" indent="0" algn="ctr">
              <a:buNone/>
              <a:defRPr>
                <a:solidFill>
                  <a:schemeClr val="tx1">
                    <a:tint val="75000"/>
                  </a:schemeClr>
                </a:solidFill>
              </a:defRPr>
            </a:lvl3pPr>
            <a:lvl4pPr marL="1321874" indent="0" algn="ctr">
              <a:buNone/>
              <a:defRPr>
                <a:solidFill>
                  <a:schemeClr val="tx1">
                    <a:tint val="75000"/>
                  </a:schemeClr>
                </a:solidFill>
              </a:defRPr>
            </a:lvl4pPr>
            <a:lvl5pPr marL="1762499" indent="0" algn="ctr">
              <a:buNone/>
              <a:defRPr>
                <a:solidFill>
                  <a:schemeClr val="tx1">
                    <a:tint val="75000"/>
                  </a:schemeClr>
                </a:solidFill>
              </a:defRPr>
            </a:lvl5pPr>
            <a:lvl6pPr marL="2203126" indent="0" algn="ctr">
              <a:buNone/>
              <a:defRPr>
                <a:solidFill>
                  <a:schemeClr val="tx1">
                    <a:tint val="75000"/>
                  </a:schemeClr>
                </a:solidFill>
              </a:defRPr>
            </a:lvl6pPr>
            <a:lvl7pPr marL="2643751" indent="0" algn="ctr">
              <a:buNone/>
              <a:defRPr>
                <a:solidFill>
                  <a:schemeClr val="tx1">
                    <a:tint val="75000"/>
                  </a:schemeClr>
                </a:solidFill>
              </a:defRPr>
            </a:lvl7pPr>
            <a:lvl8pPr marL="3084377" indent="0" algn="ctr">
              <a:buNone/>
              <a:defRPr>
                <a:solidFill>
                  <a:schemeClr val="tx1">
                    <a:tint val="75000"/>
                  </a:schemeClr>
                </a:solidFill>
              </a:defRPr>
            </a:lvl8pPr>
            <a:lvl9pPr marL="3525002" indent="0" algn="ctr">
              <a:buNone/>
              <a:defRPr>
                <a:solidFill>
                  <a:schemeClr val="tx1">
                    <a:tint val="75000"/>
                  </a:schemeClr>
                </a:solidFill>
              </a:defRPr>
            </a:lvl9pPr>
          </a:lstStyle>
          <a:p>
            <a:r>
              <a:rPr lang="en-US" dirty="0" smtClean="0"/>
              <a:t>Sub-Headline</a:t>
            </a:r>
            <a:endParaRPr lang="en-US" dirty="0"/>
          </a:p>
        </p:txBody>
      </p:sp>
      <p:pic>
        <p:nvPicPr>
          <p:cNvPr id="8" name="Picture 7" descr="Univision_medium_feb2011.png"/>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3599372" y="1382413"/>
            <a:ext cx="1945265" cy="1887262"/>
          </a:xfrm>
          <a:prstGeom prst="rect">
            <a:avLst/>
          </a:prstGeom>
        </p:spPr>
      </p:pic>
      <p:sp>
        <p:nvSpPr>
          <p:cNvPr id="4" name="Footer Placeholder 3"/>
          <p:cNvSpPr>
            <a:spLocks noGrp="1"/>
          </p:cNvSpPr>
          <p:nvPr>
            <p:ph type="ftr" sz="quarter" idx="10"/>
          </p:nvPr>
        </p:nvSpPr>
        <p:spPr/>
        <p:txBody>
          <a:bodyPr/>
          <a:lstStyle/>
          <a:p>
            <a:pPr>
              <a:defRPr/>
            </a:pPr>
            <a:r>
              <a:rPr lang="en-US" smtClean="0"/>
              <a:t>Always Cite Your Sources</a:t>
            </a:r>
            <a:endParaRPr lang="en-US"/>
          </a:p>
        </p:txBody>
      </p:sp>
      <p:pic>
        <p:nvPicPr>
          <p:cNvPr id="6" name="Picture 5" descr="Univision_medium_feb2011.png"/>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3599372" y="1382413"/>
            <a:ext cx="1945265" cy="1887262"/>
          </a:xfrm>
          <a:prstGeom prst="rect">
            <a:avLst/>
          </a:prstGeom>
        </p:spPr>
      </p:pic>
      <p:sp>
        <p:nvSpPr>
          <p:cNvPr id="7" name="Text Box 3"/>
          <p:cNvSpPr txBox="1">
            <a:spLocks noGrp="1" noChangeArrowheads="1"/>
          </p:cNvSpPr>
          <p:nvPr>
            <p:ph type="sldNum" sz="quarter" idx="4"/>
          </p:nvPr>
        </p:nvSpPr>
        <p:spPr>
          <a:xfrm>
            <a:off x="8493724" y="6528029"/>
            <a:ext cx="650276" cy="329973"/>
          </a:xfrm>
          <a:prstGeom prst="rect">
            <a:avLst/>
          </a:prstGeom>
          <a:ln/>
        </p:spPr>
        <p:txBody>
          <a:bodyPr anchor="b" anchorCtr="0"/>
          <a:lstStyle>
            <a:lvl1pPr algn="r">
              <a:defRPr sz="1200"/>
            </a:lvl1pPr>
          </a:lstStyle>
          <a:p>
            <a:pPr>
              <a:defRPr/>
            </a:pPr>
            <a:fld id="{2CBDC0AD-92AF-4EC0-879D-C0D3331E184B}" type="slidenum">
              <a:rPr lang="en-US" smtClean="0"/>
              <a:pPr>
                <a:defRPr/>
              </a:pPr>
              <a:t>‹#›</a:t>
            </a:fld>
            <a:endParaRPr lang="en-US"/>
          </a:p>
        </p:txBody>
      </p:sp>
      <p:pic>
        <p:nvPicPr>
          <p:cNvPr id="9" name="Picture 8" descr="CornerSwoosh_gray.png"/>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rot="10800000" flipH="1">
            <a:off x="6935216" y="-12096"/>
            <a:ext cx="2220880" cy="1112763"/>
          </a:xfrm>
          <a:prstGeom prst="rect">
            <a:avLst/>
          </a:prstGeom>
        </p:spPr>
      </p:pic>
      <p:pic>
        <p:nvPicPr>
          <p:cNvPr id="10" name="Picture 9" descr="CornerSwoosh_gray.png"/>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flipH="1">
            <a:off x="-3021" y="5757332"/>
            <a:ext cx="2220880" cy="1112763"/>
          </a:xfrm>
          <a:prstGeom prst="rect">
            <a:avLst/>
          </a:prstGeom>
        </p:spPr>
      </p:pic>
    </p:spTree>
    <p:extLst>
      <p:ext uri="{BB962C8B-B14F-4D97-AF65-F5344CB8AC3E}">
        <p14:creationId xmlns="" xmlns:p14="http://schemas.microsoft.com/office/powerpoint/2010/main" val="2869180400"/>
      </p:ext>
    </p:extLst>
  </p:cSld>
  <p:clrMapOvr>
    <a:masterClrMapping/>
  </p:clrMapOvr>
  <p:transition spd="med">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Always Cite Your Sources</a:t>
            </a:r>
            <a:endParaRPr lang="en-US"/>
          </a:p>
        </p:txBody>
      </p:sp>
      <p:sp>
        <p:nvSpPr>
          <p:cNvPr id="3" name="Text Box 3"/>
          <p:cNvSpPr txBox="1">
            <a:spLocks noGrp="1" noChangeArrowheads="1"/>
          </p:cNvSpPr>
          <p:nvPr>
            <p:ph type="sldNum" sz="quarter" idx="4"/>
          </p:nvPr>
        </p:nvSpPr>
        <p:spPr>
          <a:xfrm>
            <a:off x="8493724" y="6528029"/>
            <a:ext cx="650276" cy="329973"/>
          </a:xfrm>
          <a:prstGeom prst="rect">
            <a:avLst/>
          </a:prstGeom>
          <a:ln/>
        </p:spPr>
        <p:txBody>
          <a:bodyPr anchor="b" anchorCtr="0"/>
          <a:lstStyle>
            <a:lvl1pPr algn="r">
              <a:defRPr sz="1200"/>
            </a:lvl1pPr>
          </a:lstStyle>
          <a:p>
            <a:pPr>
              <a:defRPr/>
            </a:pPr>
            <a:fld id="{E85B634B-C324-4EDD-A7CC-F92900E00777}" type="slidenum">
              <a:rPr lang="en-US" smtClean="0"/>
              <a:pPr>
                <a:defRPr/>
              </a:pPr>
              <a:t>‹#›</a:t>
            </a:fld>
            <a:endParaRPr lang="en-US"/>
          </a:p>
        </p:txBody>
      </p:sp>
      <p:pic>
        <p:nvPicPr>
          <p:cNvPr id="4" name="Picture 3" descr="CornerSwoosh_gray.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rot="10800000" flipH="1">
            <a:off x="6935216" y="-12096"/>
            <a:ext cx="2220880" cy="1112763"/>
          </a:xfrm>
          <a:prstGeom prst="rect">
            <a:avLst/>
          </a:prstGeom>
        </p:spPr>
      </p:pic>
      <p:pic>
        <p:nvPicPr>
          <p:cNvPr id="5" name="Picture 4" descr="CornerSwoosh_gray.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flipH="1">
            <a:off x="-3021" y="5757332"/>
            <a:ext cx="2220880" cy="1112763"/>
          </a:xfrm>
          <a:prstGeom prst="rect">
            <a:avLst/>
          </a:prstGeom>
        </p:spPr>
      </p:pic>
    </p:spTree>
    <p:extLst>
      <p:ext uri="{BB962C8B-B14F-4D97-AF65-F5344CB8AC3E}">
        <p14:creationId xmlns="" xmlns:p14="http://schemas.microsoft.com/office/powerpoint/2010/main" val="3098470964"/>
      </p:ext>
    </p:extLst>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ver Option2">
    <p:spTree>
      <p:nvGrpSpPr>
        <p:cNvPr id="1" name=""/>
        <p:cNvGrpSpPr/>
        <p:nvPr/>
      </p:nvGrpSpPr>
      <p:grpSpPr>
        <a:xfrm>
          <a:off x="0" y="0"/>
          <a:ext cx="0" cy="0"/>
          <a:chOff x="0" y="0"/>
          <a:chExt cx="0" cy="0"/>
        </a:xfrm>
      </p:grpSpPr>
      <p:pic>
        <p:nvPicPr>
          <p:cNvPr id="12" name="Picture 11" descr="CornerSwoosh_gray.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13041" y="-12095"/>
            <a:ext cx="4162420" cy="2085564"/>
          </a:xfrm>
          <a:prstGeom prst="rect">
            <a:avLst/>
          </a:prstGeom>
        </p:spPr>
      </p:pic>
      <p:pic>
        <p:nvPicPr>
          <p:cNvPr id="13" name="Picture 12" descr="CornerSwoosh_green.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15957" y="4790907"/>
            <a:ext cx="4160659" cy="2083595"/>
          </a:xfrm>
          <a:prstGeom prst="rect">
            <a:avLst/>
          </a:prstGeom>
        </p:spPr>
      </p:pic>
      <p:sp>
        <p:nvSpPr>
          <p:cNvPr id="2" name="Title 1"/>
          <p:cNvSpPr>
            <a:spLocks noGrp="1"/>
          </p:cNvSpPr>
          <p:nvPr>
            <p:ph type="title" hasCustomPrompt="1"/>
          </p:nvPr>
        </p:nvSpPr>
        <p:spPr>
          <a:xfrm>
            <a:off x="751166" y="2252115"/>
            <a:ext cx="7635152" cy="2243324"/>
          </a:xfrm>
          <a:prstGeom prst="rect">
            <a:avLst/>
          </a:prstGeom>
        </p:spPr>
        <p:txBody>
          <a:bodyPr/>
          <a:lstStyle>
            <a:lvl1pPr algn="ctr">
              <a:lnSpc>
                <a:spcPct val="90000"/>
              </a:lnSpc>
              <a:defRPr sz="5100" spc="-107" baseline="0">
                <a:solidFill>
                  <a:schemeClr val="tx1"/>
                </a:solidFill>
              </a:defRPr>
            </a:lvl1pPr>
          </a:lstStyle>
          <a:p>
            <a:r>
              <a:rPr lang="en-US" dirty="0" smtClean="0"/>
              <a:t>TYPE TITLE IN ALL CAPS HERE</a:t>
            </a:r>
            <a:endParaRPr lang="en-US" dirty="0"/>
          </a:p>
        </p:txBody>
      </p:sp>
      <p:sp>
        <p:nvSpPr>
          <p:cNvPr id="4" name="Footer Placeholder 3"/>
          <p:cNvSpPr>
            <a:spLocks noGrp="1"/>
          </p:cNvSpPr>
          <p:nvPr>
            <p:ph type="ftr" sz="quarter" idx="11"/>
          </p:nvPr>
        </p:nvSpPr>
        <p:spPr>
          <a:xfrm>
            <a:off x="991810" y="6356813"/>
            <a:ext cx="5636381" cy="365125"/>
          </a:xfrm>
        </p:spPr>
        <p:txBody>
          <a:bodyPr/>
          <a:lstStyle/>
          <a:p>
            <a:endParaRPr lang="en-US" dirty="0">
              <a:solidFill>
                <a:srgbClr val="464646">
                  <a:tint val="75000"/>
                </a:srgbClr>
              </a:solidFill>
            </a:endParaRPr>
          </a:p>
        </p:txBody>
      </p:sp>
      <p:sp>
        <p:nvSpPr>
          <p:cNvPr id="7" name="Content Placeholder 6"/>
          <p:cNvSpPr>
            <a:spLocks noGrp="1"/>
          </p:cNvSpPr>
          <p:nvPr>
            <p:ph sz="quarter" idx="15" hasCustomPrompt="1"/>
          </p:nvPr>
        </p:nvSpPr>
        <p:spPr>
          <a:xfrm>
            <a:off x="1859976" y="330065"/>
            <a:ext cx="2103437" cy="2025436"/>
          </a:xfrm>
          <a:prstGeom prst="rect">
            <a:avLst/>
          </a:prstGeom>
        </p:spPr>
        <p:txBody>
          <a:bodyPr/>
          <a:lstStyle>
            <a:lvl5pPr marL="1305527" indent="0">
              <a:buNone/>
              <a:defRPr>
                <a:solidFill>
                  <a:schemeClr val="tx1"/>
                </a:solidFill>
              </a:defRPr>
            </a:lvl5pPr>
          </a:lstStyle>
          <a:p>
            <a:pPr lvl="4"/>
            <a:r>
              <a:rPr lang="en-US" dirty="0" smtClean="0"/>
              <a:t>Image</a:t>
            </a:r>
            <a:endParaRPr lang="en-US" dirty="0"/>
          </a:p>
        </p:txBody>
      </p:sp>
      <p:sp>
        <p:nvSpPr>
          <p:cNvPr id="9" name="Content Placeholder 6"/>
          <p:cNvSpPr>
            <a:spLocks noGrp="1"/>
          </p:cNvSpPr>
          <p:nvPr>
            <p:ph sz="quarter" idx="16" hasCustomPrompt="1"/>
          </p:nvPr>
        </p:nvSpPr>
        <p:spPr>
          <a:xfrm>
            <a:off x="5079521" y="330065"/>
            <a:ext cx="2103437" cy="2025436"/>
          </a:xfrm>
          <a:prstGeom prst="rect">
            <a:avLst/>
          </a:prstGeom>
        </p:spPr>
        <p:txBody>
          <a:bodyPr/>
          <a:lstStyle>
            <a:lvl5pPr marL="1305527" indent="0" algn="l">
              <a:buNone/>
              <a:defRPr>
                <a:solidFill>
                  <a:srgbClr val="464646"/>
                </a:solidFill>
              </a:defRPr>
            </a:lvl5pPr>
          </a:lstStyle>
          <a:p>
            <a:pPr lvl="4"/>
            <a:r>
              <a:rPr lang="en-US" dirty="0" smtClean="0"/>
              <a:t>Image</a:t>
            </a:r>
            <a:endParaRPr lang="en-US" dirty="0"/>
          </a:p>
        </p:txBody>
      </p:sp>
      <p:sp>
        <p:nvSpPr>
          <p:cNvPr id="6" name="Content Placeholder 5"/>
          <p:cNvSpPr>
            <a:spLocks noGrp="1"/>
          </p:cNvSpPr>
          <p:nvPr>
            <p:ph sz="quarter" idx="17" hasCustomPrompt="1"/>
          </p:nvPr>
        </p:nvSpPr>
        <p:spPr>
          <a:xfrm>
            <a:off x="3963090" y="942191"/>
            <a:ext cx="1116919" cy="889000"/>
          </a:xfrm>
          <a:prstGeom prst="rect">
            <a:avLst/>
          </a:prstGeom>
        </p:spPr>
        <p:txBody>
          <a:bodyPr>
            <a:noAutofit/>
          </a:bodyPr>
          <a:lstStyle>
            <a:lvl1pPr algn="ctr">
              <a:lnSpc>
                <a:spcPct val="90000"/>
              </a:lnSpc>
              <a:defRPr sz="9300" b="1" spc="-107">
                <a:solidFill>
                  <a:schemeClr val="accent5">
                    <a:lumMod val="40000"/>
                    <a:lumOff val="60000"/>
                  </a:schemeClr>
                </a:solidFill>
                <a:latin typeface="Arial"/>
                <a:cs typeface="Arial"/>
              </a:defRPr>
            </a:lvl1pPr>
          </a:lstStyle>
          <a:p>
            <a:pPr lvl="0"/>
            <a:r>
              <a:rPr lang="en-US" dirty="0" smtClean="0"/>
              <a:t>+</a:t>
            </a:r>
            <a:endParaRPr lang="en-US" dirty="0"/>
          </a:p>
        </p:txBody>
      </p:sp>
      <p:sp>
        <p:nvSpPr>
          <p:cNvPr id="5" name="Content Placeholder 4"/>
          <p:cNvSpPr>
            <a:spLocks noGrp="1"/>
          </p:cNvSpPr>
          <p:nvPr>
            <p:ph sz="quarter" idx="18" hasCustomPrompt="1"/>
          </p:nvPr>
        </p:nvSpPr>
        <p:spPr>
          <a:xfrm>
            <a:off x="1461884" y="4461415"/>
            <a:ext cx="6141184" cy="734798"/>
          </a:xfrm>
          <a:prstGeom prst="rect">
            <a:avLst/>
          </a:prstGeom>
        </p:spPr>
        <p:txBody>
          <a:bodyPr>
            <a:noAutofit/>
          </a:bodyPr>
          <a:lstStyle>
            <a:lvl1pPr algn="ctr">
              <a:defRPr sz="2000" baseline="0">
                <a:solidFill>
                  <a:schemeClr val="tx2"/>
                </a:solidFill>
              </a:defRPr>
            </a:lvl1pPr>
            <a:lvl2pPr>
              <a:defRPr sz="1700">
                <a:solidFill>
                  <a:schemeClr val="tx2"/>
                </a:solidFill>
              </a:defRPr>
            </a:lvl2pPr>
            <a:lvl3pPr>
              <a:defRPr sz="1700">
                <a:solidFill>
                  <a:schemeClr val="tx2"/>
                </a:solidFill>
              </a:defRPr>
            </a:lvl3pPr>
            <a:lvl4pPr>
              <a:defRPr sz="1700">
                <a:solidFill>
                  <a:schemeClr val="tx2"/>
                </a:solidFill>
              </a:defRPr>
            </a:lvl4pPr>
            <a:lvl5pPr>
              <a:defRPr sz="1700">
                <a:solidFill>
                  <a:schemeClr val="tx2"/>
                </a:solidFill>
              </a:defRPr>
            </a:lvl5pPr>
          </a:lstStyle>
          <a:p>
            <a:pPr lvl="0"/>
            <a:r>
              <a:rPr lang="en-US" dirty="0" smtClean="0"/>
              <a:t>*Add a short synopsis about your presentation.</a:t>
            </a:r>
          </a:p>
          <a:p>
            <a:pPr lvl="0"/>
            <a:r>
              <a:rPr lang="en-US" dirty="0" smtClean="0"/>
              <a:t>Using this space can be very informative if concise</a:t>
            </a:r>
            <a:endParaRPr lang="en-US" dirty="0"/>
          </a:p>
        </p:txBody>
      </p:sp>
    </p:spTree>
    <p:extLst>
      <p:ext uri="{BB962C8B-B14F-4D97-AF65-F5344CB8AC3E}">
        <p14:creationId xmlns="" xmlns:p14="http://schemas.microsoft.com/office/powerpoint/2010/main" val="1954145889"/>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Option1">
    <p:spTree>
      <p:nvGrpSpPr>
        <p:cNvPr id="1" name=""/>
        <p:cNvGrpSpPr/>
        <p:nvPr/>
      </p:nvGrpSpPr>
      <p:grpSpPr>
        <a:xfrm>
          <a:off x="0" y="0"/>
          <a:ext cx="0" cy="0"/>
          <a:chOff x="0" y="0"/>
          <a:chExt cx="0" cy="0"/>
        </a:xfrm>
      </p:grpSpPr>
      <p:pic>
        <p:nvPicPr>
          <p:cNvPr id="11" name="Picture 10" descr="CornerSwoosh_green.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015956" y="4790898"/>
            <a:ext cx="4160659" cy="2083595"/>
          </a:xfrm>
          <a:prstGeom prst="rect">
            <a:avLst/>
          </a:prstGeom>
        </p:spPr>
      </p:pic>
      <p:sp>
        <p:nvSpPr>
          <p:cNvPr id="2" name="Title 1"/>
          <p:cNvSpPr>
            <a:spLocks noGrp="1"/>
          </p:cNvSpPr>
          <p:nvPr>
            <p:ph type="title" hasCustomPrompt="1"/>
          </p:nvPr>
        </p:nvSpPr>
        <p:spPr>
          <a:xfrm>
            <a:off x="3795223" y="2252114"/>
            <a:ext cx="4324765" cy="1292879"/>
          </a:xfrm>
        </p:spPr>
        <p:txBody>
          <a:bodyPr/>
          <a:lstStyle>
            <a:lvl1pPr algn="l">
              <a:lnSpc>
                <a:spcPct val="90000"/>
              </a:lnSpc>
              <a:defRPr sz="6000" spc="-150" baseline="0">
                <a:solidFill>
                  <a:schemeClr val="tx1"/>
                </a:solidFill>
              </a:defRPr>
            </a:lvl1pPr>
          </a:lstStyle>
          <a:p>
            <a:r>
              <a:rPr lang="en-US" dirty="0" smtClean="0"/>
              <a:t>TYPE TITLE HERE IN ALL CAPS PLEASE</a:t>
            </a:r>
            <a:endParaRPr lang="en-US" dirty="0"/>
          </a:p>
        </p:txBody>
      </p:sp>
      <p:sp>
        <p:nvSpPr>
          <p:cNvPr id="4" name="Footer Placeholder 3"/>
          <p:cNvSpPr>
            <a:spLocks noGrp="1"/>
          </p:cNvSpPr>
          <p:nvPr>
            <p:ph type="ftr" sz="quarter" idx="11"/>
          </p:nvPr>
        </p:nvSpPr>
        <p:spPr>
          <a:xfrm>
            <a:off x="991810" y="6356804"/>
            <a:ext cx="5636381" cy="365125"/>
          </a:xfrm>
        </p:spPr>
        <p:txBody>
          <a:bodyPr/>
          <a:lstStyle/>
          <a:p>
            <a:endParaRPr lang="en-US"/>
          </a:p>
        </p:txBody>
      </p:sp>
      <p:pic>
        <p:nvPicPr>
          <p:cNvPr id="3" name="Picture 2" descr="CornerSwoosh_gray.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10800000">
            <a:off x="-13041" y="-12095"/>
            <a:ext cx="4162420" cy="2085564"/>
          </a:xfrm>
          <a:prstGeom prst="rect">
            <a:avLst/>
          </a:prstGeom>
        </p:spPr>
      </p:pic>
      <p:sp>
        <p:nvSpPr>
          <p:cNvPr id="5" name="TextBox 4"/>
          <p:cNvSpPr txBox="1"/>
          <p:nvPr/>
        </p:nvSpPr>
        <p:spPr>
          <a:xfrm>
            <a:off x="-737809" y="1874762"/>
            <a:ext cx="653143" cy="653143"/>
          </a:xfrm>
          <a:prstGeom prst="rect">
            <a:avLst/>
          </a:prstGeom>
        </p:spPr>
        <p:txBody>
          <a:bodyPr vert="horz" wrap="none" lIns="65306" tIns="32653" rIns="65306" bIns="32653" rtlCol="0">
            <a:normAutofit/>
          </a:bodyPr>
          <a:lstStyle/>
          <a:p>
            <a:endParaRPr lang="en-US" sz="2900" spc="-107" dirty="0" smtClean="0">
              <a:solidFill>
                <a:srgbClr val="6D6D6D"/>
              </a:solidFill>
              <a:cs typeface="Calibri"/>
            </a:endParaRPr>
          </a:p>
        </p:txBody>
      </p:sp>
      <p:pic>
        <p:nvPicPr>
          <p:cNvPr id="9" name="Picture 8" descr="uni_hrt_rgb_150.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515" y="1035676"/>
            <a:ext cx="4597136" cy="4768813"/>
          </a:xfrm>
          <a:prstGeom prst="rect">
            <a:avLst/>
          </a:prstGeom>
        </p:spPr>
      </p:pic>
      <p:sp>
        <p:nvSpPr>
          <p:cNvPr id="7" name="Content Placeholder 6"/>
          <p:cNvSpPr>
            <a:spLocks noGrp="1"/>
          </p:cNvSpPr>
          <p:nvPr>
            <p:ph sz="quarter" idx="14" hasCustomPrompt="1"/>
          </p:nvPr>
        </p:nvSpPr>
        <p:spPr>
          <a:xfrm>
            <a:off x="3795260" y="4435411"/>
            <a:ext cx="4925407" cy="1369078"/>
          </a:xfrm>
        </p:spPr>
        <p:txBody>
          <a:bodyPr>
            <a:noAutofit/>
          </a:bodyPr>
          <a:lstStyle>
            <a:lvl1pPr algn="l">
              <a:defRPr sz="2000" baseline="0">
                <a:solidFill>
                  <a:schemeClr val="tx2"/>
                </a:solidFill>
              </a:defRPr>
            </a:lvl1pPr>
            <a:lvl2pPr algn="l">
              <a:defRPr sz="1700"/>
            </a:lvl2pPr>
            <a:lvl3pPr algn="l">
              <a:defRPr sz="1700"/>
            </a:lvl3pPr>
            <a:lvl4pPr algn="l">
              <a:defRPr sz="1700"/>
            </a:lvl4pPr>
            <a:lvl5pPr algn="l">
              <a:defRPr sz="1700"/>
            </a:lvl5pPr>
          </a:lstStyle>
          <a:p>
            <a:pPr lvl="0"/>
            <a:r>
              <a:rPr lang="en-US" dirty="0" smtClean="0"/>
              <a:t>*Add a short synopsis about your presentation.  Using this space can be very informative if concise</a:t>
            </a:r>
            <a:endParaRPr lang="en-US" dirty="0"/>
          </a:p>
        </p:txBody>
      </p:sp>
      <p:pic>
        <p:nvPicPr>
          <p:cNvPr id="10" name="Picture 9" descr="CornerSwoosh_gray.png"/>
          <p:cNvPicPr>
            <a:picLocks noChangeAspect="1"/>
          </p:cNvPicPr>
          <p:nvPr userDrawn="1"/>
        </p:nvPicPr>
        <p:blipFill>
          <a:blip r:embed="rId5" cstate="email">
            <a:extLst>
              <a:ext uri="{28A0092B-C50C-407E-A947-70E740481C1C}">
                <a14:useLocalDpi xmlns="" xmlns:a14="http://schemas.microsoft.com/office/drawing/2010/main" val="0"/>
              </a:ext>
            </a:extLst>
          </a:blip>
          <a:stretch>
            <a:fillRect/>
          </a:stretch>
        </p:blipFill>
        <p:spPr>
          <a:xfrm rot="10800000" flipH="1">
            <a:off x="6935216" y="-12096"/>
            <a:ext cx="2220880" cy="1112763"/>
          </a:xfrm>
          <a:prstGeom prst="rect">
            <a:avLst/>
          </a:prstGeom>
        </p:spPr>
      </p:pic>
      <p:pic>
        <p:nvPicPr>
          <p:cNvPr id="12" name="Picture 11" descr="CornerSwoosh_gray.png"/>
          <p:cNvPicPr>
            <a:picLocks noChangeAspect="1"/>
          </p:cNvPicPr>
          <p:nvPr userDrawn="1"/>
        </p:nvPicPr>
        <p:blipFill>
          <a:blip r:embed="rId5" cstate="email">
            <a:extLst>
              <a:ext uri="{28A0092B-C50C-407E-A947-70E740481C1C}">
                <a14:useLocalDpi xmlns="" xmlns:a14="http://schemas.microsoft.com/office/drawing/2010/main" val="0"/>
              </a:ext>
            </a:extLst>
          </a:blip>
          <a:stretch>
            <a:fillRect/>
          </a:stretch>
        </p:blipFill>
        <p:spPr>
          <a:xfrm flipH="1">
            <a:off x="-3021" y="5757332"/>
            <a:ext cx="2220880" cy="1112763"/>
          </a:xfrm>
          <a:prstGeom prst="rect">
            <a:avLst/>
          </a:prstGeom>
        </p:spPr>
      </p:pic>
    </p:spTree>
    <p:extLst>
      <p:ext uri="{BB962C8B-B14F-4D97-AF65-F5344CB8AC3E}">
        <p14:creationId xmlns:p14="http://schemas.microsoft.com/office/powerpoint/2010/main" xmlns="" val="16398386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ption2">
    <p:spTree>
      <p:nvGrpSpPr>
        <p:cNvPr id="1" name=""/>
        <p:cNvGrpSpPr/>
        <p:nvPr/>
      </p:nvGrpSpPr>
      <p:grpSpPr>
        <a:xfrm>
          <a:off x="0" y="0"/>
          <a:ext cx="0" cy="0"/>
          <a:chOff x="0" y="0"/>
          <a:chExt cx="0" cy="0"/>
        </a:xfrm>
      </p:grpSpPr>
      <p:pic>
        <p:nvPicPr>
          <p:cNvPr id="12" name="Picture 11" descr="CornerSwoosh_gray.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0800000">
            <a:off x="-13041" y="-12095"/>
            <a:ext cx="4162420" cy="2085564"/>
          </a:xfrm>
          <a:prstGeom prst="rect">
            <a:avLst/>
          </a:prstGeom>
        </p:spPr>
      </p:pic>
      <p:pic>
        <p:nvPicPr>
          <p:cNvPr id="13" name="Picture 12" descr="CornerSwoosh_green.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015956" y="4790898"/>
            <a:ext cx="4160659" cy="2083595"/>
          </a:xfrm>
          <a:prstGeom prst="rect">
            <a:avLst/>
          </a:prstGeom>
        </p:spPr>
      </p:pic>
      <p:sp>
        <p:nvSpPr>
          <p:cNvPr id="2" name="Title 1"/>
          <p:cNvSpPr>
            <a:spLocks noGrp="1"/>
          </p:cNvSpPr>
          <p:nvPr>
            <p:ph type="title" hasCustomPrompt="1"/>
          </p:nvPr>
        </p:nvSpPr>
        <p:spPr>
          <a:xfrm>
            <a:off x="751166" y="2252114"/>
            <a:ext cx="7635152" cy="2243324"/>
          </a:xfrm>
        </p:spPr>
        <p:txBody>
          <a:bodyPr/>
          <a:lstStyle>
            <a:lvl1pPr algn="ctr">
              <a:lnSpc>
                <a:spcPct val="90000"/>
              </a:lnSpc>
              <a:defRPr sz="5100" spc="-107" baseline="0">
                <a:solidFill>
                  <a:schemeClr val="tx1"/>
                </a:solidFill>
              </a:defRPr>
            </a:lvl1pPr>
          </a:lstStyle>
          <a:p>
            <a:r>
              <a:rPr lang="en-US" dirty="0" smtClean="0"/>
              <a:t>TYPE TITLE IN ALL CAPS HERE</a:t>
            </a:r>
            <a:endParaRPr lang="en-US" dirty="0"/>
          </a:p>
        </p:txBody>
      </p:sp>
      <p:sp>
        <p:nvSpPr>
          <p:cNvPr id="4" name="Footer Placeholder 3"/>
          <p:cNvSpPr>
            <a:spLocks noGrp="1"/>
          </p:cNvSpPr>
          <p:nvPr>
            <p:ph type="ftr" sz="quarter" idx="11"/>
          </p:nvPr>
        </p:nvSpPr>
        <p:spPr>
          <a:xfrm>
            <a:off x="991810" y="6356804"/>
            <a:ext cx="5636381" cy="365125"/>
          </a:xfrm>
        </p:spPr>
        <p:txBody>
          <a:bodyPr/>
          <a:lstStyle/>
          <a:p>
            <a:pPr>
              <a:defRPr/>
            </a:pPr>
            <a:r>
              <a:rPr lang="en-US" smtClean="0"/>
              <a:t>Always Cite Your Sources</a:t>
            </a:r>
            <a:endParaRPr lang="en-US"/>
          </a:p>
        </p:txBody>
      </p:sp>
      <p:sp>
        <p:nvSpPr>
          <p:cNvPr id="7" name="Content Placeholder 6"/>
          <p:cNvSpPr>
            <a:spLocks noGrp="1"/>
          </p:cNvSpPr>
          <p:nvPr>
            <p:ph sz="quarter" idx="15" hasCustomPrompt="1"/>
          </p:nvPr>
        </p:nvSpPr>
        <p:spPr>
          <a:xfrm>
            <a:off x="1859967" y="330065"/>
            <a:ext cx="2103437" cy="2025436"/>
          </a:xfrm>
        </p:spPr>
        <p:txBody>
          <a:bodyPr/>
          <a:lstStyle>
            <a:lvl5pPr marL="1306129" indent="0">
              <a:buNone/>
              <a:defRPr>
                <a:solidFill>
                  <a:schemeClr val="tx1"/>
                </a:solidFill>
              </a:defRPr>
            </a:lvl5pPr>
          </a:lstStyle>
          <a:p>
            <a:pPr lvl="4"/>
            <a:r>
              <a:rPr lang="en-US" dirty="0" smtClean="0"/>
              <a:t>Image</a:t>
            </a:r>
            <a:endParaRPr lang="en-US" dirty="0"/>
          </a:p>
        </p:txBody>
      </p:sp>
      <p:sp>
        <p:nvSpPr>
          <p:cNvPr id="9" name="Content Placeholder 6"/>
          <p:cNvSpPr>
            <a:spLocks noGrp="1"/>
          </p:cNvSpPr>
          <p:nvPr>
            <p:ph sz="quarter" idx="16" hasCustomPrompt="1"/>
          </p:nvPr>
        </p:nvSpPr>
        <p:spPr>
          <a:xfrm>
            <a:off x="5079512" y="330065"/>
            <a:ext cx="2103437" cy="2025436"/>
          </a:xfrm>
        </p:spPr>
        <p:txBody>
          <a:bodyPr/>
          <a:lstStyle>
            <a:lvl5pPr marL="1306129" indent="0" algn="l">
              <a:buNone/>
              <a:defRPr>
                <a:solidFill>
                  <a:srgbClr val="464646"/>
                </a:solidFill>
              </a:defRPr>
            </a:lvl5pPr>
          </a:lstStyle>
          <a:p>
            <a:pPr lvl="4"/>
            <a:r>
              <a:rPr lang="en-US" dirty="0" smtClean="0"/>
              <a:t>Image</a:t>
            </a:r>
            <a:endParaRPr lang="en-US" dirty="0"/>
          </a:p>
        </p:txBody>
      </p:sp>
      <p:sp>
        <p:nvSpPr>
          <p:cNvPr id="6" name="Content Placeholder 5"/>
          <p:cNvSpPr>
            <a:spLocks noGrp="1"/>
          </p:cNvSpPr>
          <p:nvPr>
            <p:ph sz="quarter" idx="17" hasCustomPrompt="1"/>
          </p:nvPr>
        </p:nvSpPr>
        <p:spPr>
          <a:xfrm>
            <a:off x="3963081" y="942191"/>
            <a:ext cx="1116919" cy="889000"/>
          </a:xfrm>
        </p:spPr>
        <p:txBody>
          <a:bodyPr>
            <a:noAutofit/>
          </a:bodyPr>
          <a:lstStyle>
            <a:lvl1pPr algn="ctr">
              <a:lnSpc>
                <a:spcPct val="90000"/>
              </a:lnSpc>
              <a:defRPr sz="9300" b="1" spc="-107">
                <a:solidFill>
                  <a:schemeClr val="accent5">
                    <a:lumMod val="40000"/>
                    <a:lumOff val="60000"/>
                  </a:schemeClr>
                </a:solidFill>
                <a:latin typeface="Arial"/>
                <a:cs typeface="Arial"/>
              </a:defRPr>
            </a:lvl1pPr>
          </a:lstStyle>
          <a:p>
            <a:pPr lvl="0"/>
            <a:r>
              <a:rPr lang="en-US" dirty="0" smtClean="0"/>
              <a:t>+</a:t>
            </a:r>
            <a:endParaRPr lang="en-US" dirty="0"/>
          </a:p>
        </p:txBody>
      </p:sp>
      <p:sp>
        <p:nvSpPr>
          <p:cNvPr id="5" name="Content Placeholder 4"/>
          <p:cNvSpPr>
            <a:spLocks noGrp="1"/>
          </p:cNvSpPr>
          <p:nvPr>
            <p:ph sz="quarter" idx="18" hasCustomPrompt="1"/>
          </p:nvPr>
        </p:nvSpPr>
        <p:spPr>
          <a:xfrm>
            <a:off x="1461884" y="4461415"/>
            <a:ext cx="6141184" cy="734798"/>
          </a:xfrm>
        </p:spPr>
        <p:txBody>
          <a:bodyPr>
            <a:noAutofit/>
          </a:bodyPr>
          <a:lstStyle>
            <a:lvl1pPr algn="ctr">
              <a:defRPr sz="2000" baseline="0">
                <a:solidFill>
                  <a:schemeClr val="tx2"/>
                </a:solidFill>
              </a:defRPr>
            </a:lvl1pPr>
            <a:lvl2pPr>
              <a:defRPr sz="1700">
                <a:solidFill>
                  <a:schemeClr val="tx2"/>
                </a:solidFill>
              </a:defRPr>
            </a:lvl2pPr>
            <a:lvl3pPr>
              <a:defRPr sz="1700">
                <a:solidFill>
                  <a:schemeClr val="tx2"/>
                </a:solidFill>
              </a:defRPr>
            </a:lvl3pPr>
            <a:lvl4pPr>
              <a:defRPr sz="1700">
                <a:solidFill>
                  <a:schemeClr val="tx2"/>
                </a:solidFill>
              </a:defRPr>
            </a:lvl4pPr>
            <a:lvl5pPr>
              <a:defRPr sz="1700">
                <a:solidFill>
                  <a:schemeClr val="tx2"/>
                </a:solidFill>
              </a:defRPr>
            </a:lvl5pPr>
          </a:lstStyle>
          <a:p>
            <a:pPr lvl="0"/>
            <a:r>
              <a:rPr lang="en-US" dirty="0" smtClean="0"/>
              <a:t>*Add a short synopsis about your presentation.</a:t>
            </a:r>
          </a:p>
          <a:p>
            <a:pPr lvl="0"/>
            <a:r>
              <a:rPr lang="en-US" dirty="0" smtClean="0"/>
              <a:t>Using this space can be very informative if concise</a:t>
            </a:r>
            <a:endParaRPr lang="en-US" dirty="0"/>
          </a:p>
        </p:txBody>
      </p:sp>
    </p:spTree>
    <p:extLst>
      <p:ext uri="{BB962C8B-B14F-4D97-AF65-F5344CB8AC3E}">
        <p14:creationId xmlns:p14="http://schemas.microsoft.com/office/powerpoint/2010/main" xmlns="" val="416336657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Option3">
    <p:spTree>
      <p:nvGrpSpPr>
        <p:cNvPr id="1" name=""/>
        <p:cNvGrpSpPr/>
        <p:nvPr/>
      </p:nvGrpSpPr>
      <p:grpSpPr>
        <a:xfrm>
          <a:off x="0" y="0"/>
          <a:ext cx="0" cy="0"/>
          <a:chOff x="0" y="0"/>
          <a:chExt cx="0" cy="0"/>
        </a:xfrm>
      </p:grpSpPr>
      <p:pic>
        <p:nvPicPr>
          <p:cNvPr id="13" name="Picture 12" descr="CornerSwoosh_green.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015956" y="4790898"/>
            <a:ext cx="4160659" cy="2083595"/>
          </a:xfrm>
          <a:prstGeom prst="rect">
            <a:avLst/>
          </a:prstGeom>
        </p:spPr>
      </p:pic>
      <p:sp>
        <p:nvSpPr>
          <p:cNvPr id="2" name="Title 1"/>
          <p:cNvSpPr>
            <a:spLocks noGrp="1"/>
          </p:cNvSpPr>
          <p:nvPr>
            <p:ph type="title" hasCustomPrompt="1"/>
          </p:nvPr>
        </p:nvSpPr>
        <p:spPr>
          <a:xfrm>
            <a:off x="456974" y="1253869"/>
            <a:ext cx="8331667" cy="1178753"/>
          </a:xfrm>
        </p:spPr>
        <p:txBody>
          <a:bodyPr/>
          <a:lstStyle>
            <a:lvl1pPr algn="ctr">
              <a:lnSpc>
                <a:spcPct val="90000"/>
              </a:lnSpc>
              <a:defRPr sz="6000" spc="-150" baseline="0">
                <a:solidFill>
                  <a:schemeClr val="tx1"/>
                </a:solidFill>
              </a:defRPr>
            </a:lvl1pPr>
          </a:lstStyle>
          <a:p>
            <a:r>
              <a:rPr lang="en-US" dirty="0" smtClean="0"/>
              <a:t>CENTER YOUR TITLE AND IMAGE IF YOU LIKE</a:t>
            </a:r>
            <a:endParaRPr lang="en-US" dirty="0"/>
          </a:p>
        </p:txBody>
      </p:sp>
      <p:sp>
        <p:nvSpPr>
          <p:cNvPr id="4" name="Footer Placeholder 3"/>
          <p:cNvSpPr>
            <a:spLocks noGrp="1"/>
          </p:cNvSpPr>
          <p:nvPr>
            <p:ph type="ftr" sz="quarter" idx="11"/>
          </p:nvPr>
        </p:nvSpPr>
        <p:spPr>
          <a:xfrm>
            <a:off x="991810" y="6356804"/>
            <a:ext cx="5636381" cy="365125"/>
          </a:xfrm>
        </p:spPr>
        <p:txBody>
          <a:bodyPr/>
          <a:lstStyle/>
          <a:p>
            <a:pPr>
              <a:defRPr/>
            </a:pPr>
            <a:r>
              <a:rPr lang="en-US" smtClean="0"/>
              <a:t>Always Cite Your Sources</a:t>
            </a:r>
            <a:endParaRPr lang="en-US"/>
          </a:p>
        </p:txBody>
      </p:sp>
      <p:sp>
        <p:nvSpPr>
          <p:cNvPr id="7" name="Content Placeholder 6"/>
          <p:cNvSpPr>
            <a:spLocks noGrp="1"/>
          </p:cNvSpPr>
          <p:nvPr>
            <p:ph sz="quarter" idx="15" hasCustomPrompt="1"/>
          </p:nvPr>
        </p:nvSpPr>
        <p:spPr>
          <a:xfrm>
            <a:off x="-8247" y="2432622"/>
            <a:ext cx="9152246" cy="2871764"/>
          </a:xfrm>
        </p:spPr>
        <p:txBody>
          <a:bodyPr/>
          <a:lstStyle>
            <a:lvl5pPr marL="1306129" indent="0">
              <a:buNone/>
              <a:defRPr>
                <a:solidFill>
                  <a:srgbClr val="464646"/>
                </a:solidFill>
              </a:defRPr>
            </a:lvl5pPr>
          </a:lstStyle>
          <a:p>
            <a:pPr lvl="4"/>
            <a:r>
              <a:rPr lang="en-US" dirty="0" smtClean="0"/>
              <a:t>Object</a:t>
            </a:r>
            <a:endParaRPr lang="en-US" dirty="0"/>
          </a:p>
        </p:txBody>
      </p:sp>
      <p:pic>
        <p:nvPicPr>
          <p:cNvPr id="8" name="Picture 7" descr="CornerSwoosh_gray.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10800000">
            <a:off x="-13041" y="-12095"/>
            <a:ext cx="4162420" cy="2085564"/>
          </a:xfrm>
          <a:prstGeom prst="rect">
            <a:avLst/>
          </a:prstGeom>
        </p:spPr>
      </p:pic>
    </p:spTree>
    <p:extLst>
      <p:ext uri="{BB962C8B-B14F-4D97-AF65-F5344CB8AC3E}">
        <p14:creationId xmlns:p14="http://schemas.microsoft.com/office/powerpoint/2010/main" xmlns="" val="3224012877"/>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ption6">
    <p:bg>
      <p:bgPr>
        <a:solidFill>
          <a:schemeClr val="accent1"/>
        </a:solidFill>
        <a:effectLst/>
      </p:bgPr>
    </p:bg>
    <p:spTree>
      <p:nvGrpSpPr>
        <p:cNvPr id="1" name=""/>
        <p:cNvGrpSpPr/>
        <p:nvPr/>
      </p:nvGrpSpPr>
      <p:grpSpPr>
        <a:xfrm>
          <a:off x="0" y="0"/>
          <a:ext cx="0" cy="0"/>
          <a:chOff x="0" y="0"/>
          <a:chExt cx="0" cy="0"/>
        </a:xfrm>
      </p:grpSpPr>
      <p:grpSp>
        <p:nvGrpSpPr>
          <p:cNvPr id="3" name="Group 2"/>
          <p:cNvGrpSpPr/>
          <p:nvPr/>
        </p:nvGrpSpPr>
        <p:grpSpPr>
          <a:xfrm>
            <a:off x="-5432554" y="-3321073"/>
            <a:ext cx="14601861" cy="10201403"/>
            <a:chOff x="-7605576" y="-4649502"/>
            <a:chExt cx="20442605" cy="14281964"/>
          </a:xfrm>
        </p:grpSpPr>
        <p:pic>
          <p:nvPicPr>
            <p:cNvPr id="6" name="Picture 5" descr="CornerSwoosh_white.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05576" y="-4649502"/>
              <a:ext cx="20442605" cy="14281964"/>
            </a:xfrm>
            <a:prstGeom prst="rect">
              <a:avLst/>
            </a:prstGeom>
          </p:spPr>
        </p:pic>
        <p:pic>
          <p:nvPicPr>
            <p:cNvPr id="9" name="Picture 8" descr="CornerSwoosh_gray.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rot="10800000">
              <a:off x="-18257" y="-16933"/>
              <a:ext cx="5827388" cy="2919789"/>
            </a:xfrm>
            <a:prstGeom prst="rect">
              <a:avLst/>
            </a:prstGeom>
          </p:spPr>
        </p:pic>
      </p:grpSp>
      <p:sp>
        <p:nvSpPr>
          <p:cNvPr id="2" name="Title 1"/>
          <p:cNvSpPr>
            <a:spLocks noGrp="1"/>
          </p:cNvSpPr>
          <p:nvPr>
            <p:ph type="title" hasCustomPrompt="1"/>
          </p:nvPr>
        </p:nvSpPr>
        <p:spPr>
          <a:xfrm>
            <a:off x="456973" y="2252114"/>
            <a:ext cx="8230054" cy="1292879"/>
          </a:xfrm>
        </p:spPr>
        <p:txBody>
          <a:bodyPr/>
          <a:lstStyle>
            <a:lvl1pPr algn="ctr">
              <a:lnSpc>
                <a:spcPct val="90000"/>
              </a:lnSpc>
              <a:defRPr sz="6000" spc="-150" baseline="0">
                <a:solidFill>
                  <a:schemeClr val="tx1"/>
                </a:solidFill>
              </a:defRPr>
            </a:lvl1pPr>
          </a:lstStyle>
          <a:p>
            <a:r>
              <a:rPr lang="en-US" dirty="0" smtClean="0"/>
              <a:t>TYPE TITLE IN ALL </a:t>
            </a:r>
            <a:br>
              <a:rPr lang="en-US" dirty="0" smtClean="0"/>
            </a:br>
            <a:r>
              <a:rPr lang="en-US" dirty="0" smtClean="0"/>
              <a:t>CAPS HERE</a:t>
            </a:r>
            <a:endParaRPr lang="en-US" dirty="0"/>
          </a:p>
        </p:txBody>
      </p:sp>
      <p:sp>
        <p:nvSpPr>
          <p:cNvPr id="17" name="Text Placeholder 16"/>
          <p:cNvSpPr>
            <a:spLocks noGrp="1"/>
          </p:cNvSpPr>
          <p:nvPr>
            <p:ph type="body" sz="quarter" idx="13" hasCustomPrompt="1"/>
          </p:nvPr>
        </p:nvSpPr>
        <p:spPr>
          <a:xfrm>
            <a:off x="1074142" y="3701143"/>
            <a:ext cx="6995714" cy="856116"/>
          </a:xfrm>
        </p:spPr>
        <p:txBody>
          <a:bodyPr>
            <a:noAutofit/>
          </a:bodyPr>
          <a:lstStyle>
            <a:lvl1pPr algn="ctr">
              <a:lnSpc>
                <a:spcPct val="90000"/>
              </a:lnSpc>
              <a:defRPr sz="2000" b="1" i="0" spc="-107">
                <a:solidFill>
                  <a:srgbClr val="464646"/>
                </a:solidFill>
              </a:defRPr>
            </a:lvl1pPr>
            <a:lvl2pPr algn="ctr">
              <a:defRPr sz="1700" b="1" i="0">
                <a:solidFill>
                  <a:schemeClr val="tx1"/>
                </a:solidFill>
              </a:defRPr>
            </a:lvl2pPr>
            <a:lvl3pPr algn="ctr">
              <a:defRPr sz="1700" b="1" i="0">
                <a:solidFill>
                  <a:schemeClr val="tx1"/>
                </a:solidFill>
              </a:defRPr>
            </a:lvl3pPr>
            <a:lvl4pPr algn="ctr">
              <a:defRPr sz="1700" b="1" i="0">
                <a:solidFill>
                  <a:schemeClr val="tx1"/>
                </a:solidFill>
              </a:defRPr>
            </a:lvl4pPr>
            <a:lvl5pPr algn="ctr">
              <a:defRPr sz="1700" b="1" i="0">
                <a:solidFill>
                  <a:schemeClr val="tx1"/>
                </a:solidFill>
              </a:defRPr>
            </a:lvl5pPr>
          </a:lstStyle>
          <a:p>
            <a:pPr>
              <a:lnSpc>
                <a:spcPct val="100000"/>
              </a:lnSpc>
            </a:pPr>
            <a:r>
              <a:rPr lang="en-US" spc="0" dirty="0" smtClean="0">
                <a:solidFill>
                  <a:srgbClr val="1D1DEA"/>
                </a:solidFill>
              </a:rPr>
              <a:t>*</a:t>
            </a:r>
            <a:r>
              <a:rPr lang="en-US" spc="0" dirty="0" smtClean="0"/>
              <a:t>This is a great title page </a:t>
            </a:r>
            <a:r>
              <a:rPr lang="en-US" spc="0" dirty="0" smtClean="0">
                <a:solidFill>
                  <a:schemeClr val="bg1"/>
                </a:solidFill>
              </a:rPr>
              <a:t>IF</a:t>
            </a:r>
            <a:r>
              <a:rPr lang="en-US" spc="0" dirty="0" smtClean="0"/>
              <a:t> you don’t plan on printing.</a:t>
            </a:r>
          </a:p>
          <a:p>
            <a:pPr>
              <a:lnSpc>
                <a:spcPct val="100000"/>
              </a:lnSpc>
            </a:pPr>
            <a:r>
              <a:rPr lang="en-US" spc="0" dirty="0" smtClean="0">
                <a:solidFill>
                  <a:srgbClr val="464646"/>
                </a:solidFill>
              </a:rPr>
              <a:t>The more color you have on a slide, the more ink you consume</a:t>
            </a:r>
          </a:p>
          <a:p>
            <a:endParaRPr lang="en-US" dirty="0"/>
          </a:p>
        </p:txBody>
      </p:sp>
      <p:pic>
        <p:nvPicPr>
          <p:cNvPr id="10" name="Picture 9" descr="uni_hrt_rgb_150.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922381" y="5640949"/>
            <a:ext cx="1076474" cy="1116674"/>
          </a:xfrm>
          <a:prstGeom prst="rect">
            <a:avLst/>
          </a:prstGeom>
        </p:spPr>
      </p:pic>
    </p:spTree>
    <p:extLst>
      <p:ext uri="{BB962C8B-B14F-4D97-AF65-F5344CB8AC3E}">
        <p14:creationId xmlns:p14="http://schemas.microsoft.com/office/powerpoint/2010/main" xmlns="" val="15689319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image" Target="../media/image6.png"/><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image" Target="../media/image1.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rebuchet M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rebuchet MS" pitchFamily="34" charset="0"/>
                <a:ea typeface="ＭＳ Ｐゴシック" pitchFamily="1" charset="-128"/>
                <a:cs typeface="+mn-cs"/>
              </a:defRPr>
            </a:lvl1pPr>
          </a:lstStyle>
          <a:p>
            <a:pPr>
              <a:defRPr/>
            </a:pPr>
            <a:r>
              <a:rPr lang="en-US" smtClean="0"/>
              <a:t>Always Cite Your 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rebuchet MS" charset="0"/>
              </a:defRPr>
            </a:lvl1pPr>
          </a:lstStyle>
          <a:p>
            <a:pPr>
              <a:defRPr/>
            </a:pPr>
            <a:fld id="{5CAE49E1-BCCA-4723-944D-7EF7BC3AD5A8}" type="slidenum">
              <a:rPr lang="en-US"/>
              <a:pPr>
                <a:defRPr/>
              </a:pPr>
              <a:t>‹#›</a:t>
            </a:fld>
            <a:endParaRPr lang="en-US"/>
          </a:p>
        </p:txBody>
      </p:sp>
      <p:pic>
        <p:nvPicPr>
          <p:cNvPr id="7" name="Picture 6" descr="CornerSwoosh_green.png"/>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5015958" y="4790901"/>
            <a:ext cx="4160659" cy="2083595"/>
          </a:xfrm>
          <a:prstGeom prst="rect">
            <a:avLst/>
          </a:prstGeom>
        </p:spPr>
      </p:pic>
      <p:pic>
        <p:nvPicPr>
          <p:cNvPr id="8" name="Picture 7" descr="CornerSwoosh_gray.png"/>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rot="10800000">
            <a:off x="-13041" y="-12095"/>
            <a:ext cx="4162420" cy="2085564"/>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849" r:id="rId2"/>
    <p:sldLayoutId id="2147483853" r:id="rId3"/>
    <p:sldLayoutId id="2147483894" r:id="rId4"/>
    <p:sldLayoutId id="2147483895" r:id="rId5"/>
  </p:sldLayoutIdLst>
  <p:hf hdr="0" ftr="0" dt="0"/>
  <p:txStyles>
    <p:titleStyle>
      <a:lvl1pPr algn="ctr" defTabSz="457200" rtl="0" eaLnBrk="0" fontAlgn="base" hangingPunct="0">
        <a:spcBef>
          <a:spcPct val="0"/>
        </a:spcBef>
        <a:spcAft>
          <a:spcPct val="0"/>
        </a:spcAft>
        <a:defRPr sz="4400" kern="1200">
          <a:solidFill>
            <a:schemeClr val="tx1"/>
          </a:solidFill>
          <a:latin typeface="Trebuchet MS"/>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Trebuchet MS"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Trebuchet MS"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Trebuchet MS"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Trebuchet MS"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rebuchet MS"/>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rebuchet MS"/>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rebuchet MS"/>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rebuchet MS"/>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rebuchet MS"/>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974" y="1599974"/>
            <a:ext cx="8230054" cy="4526643"/>
          </a:xfrm>
          <a:prstGeom prst="rect">
            <a:avLst/>
          </a:prstGeom>
        </p:spPr>
        <p:txBody>
          <a:bodyPr vert="horz" lIns="65306" tIns="32653" rIns="65306" bIns="32653" rtlCol="0">
            <a:normAutofit/>
          </a:bodyPr>
          <a:lstStyle/>
          <a:p>
            <a:pPr lvl="1"/>
            <a:endParaRPr lang="en-US" dirty="0"/>
          </a:p>
        </p:txBody>
      </p:sp>
      <p:sp>
        <p:nvSpPr>
          <p:cNvPr id="2" name="Title Placeholder 1"/>
          <p:cNvSpPr>
            <a:spLocks noGrp="1"/>
          </p:cNvSpPr>
          <p:nvPr>
            <p:ph type="title"/>
          </p:nvPr>
        </p:nvSpPr>
        <p:spPr>
          <a:xfrm>
            <a:off x="456974" y="274411"/>
            <a:ext cx="8230054" cy="1143000"/>
          </a:xfrm>
          <a:prstGeom prst="rect">
            <a:avLst/>
          </a:prstGeom>
        </p:spPr>
        <p:txBody>
          <a:bodyPr vert="horz" lIns="65306" tIns="32653" rIns="65306" bIns="32653" rtlCol="0" anchor="ctr">
            <a:noAutofit/>
          </a:bodyPr>
          <a:lstStyle/>
          <a:p>
            <a:r>
              <a:rPr lang="en-US" dirty="0" smtClean="0"/>
              <a:t>MASTER TEMPLATE</a:t>
            </a:r>
            <a:endParaRPr lang="en-US" dirty="0"/>
          </a:p>
        </p:txBody>
      </p:sp>
      <p:sp>
        <p:nvSpPr>
          <p:cNvPr id="5" name="Footer Placeholder 4"/>
          <p:cNvSpPr>
            <a:spLocks noGrp="1"/>
          </p:cNvSpPr>
          <p:nvPr>
            <p:ph type="ftr" sz="quarter" idx="3"/>
          </p:nvPr>
        </p:nvSpPr>
        <p:spPr>
          <a:xfrm>
            <a:off x="991810" y="6356804"/>
            <a:ext cx="6528405" cy="365125"/>
          </a:xfrm>
          <a:prstGeom prst="rect">
            <a:avLst/>
          </a:prstGeom>
        </p:spPr>
        <p:txBody>
          <a:bodyPr vert="horz" lIns="65306" tIns="32653" rIns="65306" bIns="32653" rtlCol="0" anchor="ctr"/>
          <a:lstStyle>
            <a:lvl1pPr algn="r">
              <a:defRPr sz="900">
                <a:solidFill>
                  <a:schemeClr val="tx1">
                    <a:tint val="75000"/>
                  </a:schemeClr>
                </a:solidFill>
              </a:defRPr>
            </a:lvl1pPr>
          </a:lstStyle>
          <a:p>
            <a:pPr>
              <a:defRPr/>
            </a:pPr>
            <a:r>
              <a:rPr lang="en-US" smtClean="0"/>
              <a:t>Always Cite Your Sources</a:t>
            </a:r>
            <a:endParaRPr lang="en-US"/>
          </a:p>
        </p:txBody>
      </p:sp>
      <p:sp>
        <p:nvSpPr>
          <p:cNvPr id="6" name="Slide Number Placeholder 5"/>
          <p:cNvSpPr>
            <a:spLocks noGrp="1"/>
          </p:cNvSpPr>
          <p:nvPr>
            <p:ph type="sldNum" sz="quarter" idx="4"/>
          </p:nvPr>
        </p:nvSpPr>
        <p:spPr>
          <a:xfrm>
            <a:off x="6552974" y="6356804"/>
            <a:ext cx="2134054" cy="365125"/>
          </a:xfrm>
          <a:prstGeom prst="rect">
            <a:avLst/>
          </a:prstGeom>
        </p:spPr>
        <p:txBody>
          <a:bodyPr vert="horz" lIns="65306" tIns="32653" rIns="65306" bIns="32653" rtlCol="0" anchor="ctr"/>
          <a:lstStyle>
            <a:lvl1pPr algn="r">
              <a:defRPr sz="900">
                <a:solidFill>
                  <a:srgbClr val="949494"/>
                </a:solidFill>
              </a:defRPr>
            </a:lvl1pPr>
          </a:lstStyle>
          <a:p>
            <a:pPr>
              <a:defRPr/>
            </a:pPr>
            <a:fld id="{5CAE49E1-BCCA-4723-944D-7EF7BC3AD5A8}" type="slidenum">
              <a:rPr lang="en-US" smtClean="0"/>
              <a:pPr>
                <a:defRPr/>
              </a:pPr>
              <a:t>‹#›</a:t>
            </a:fld>
            <a:endParaRPr lang="en-US"/>
          </a:p>
        </p:txBody>
      </p:sp>
      <p:pic>
        <p:nvPicPr>
          <p:cNvPr id="7" name="Picture 6" descr="uni_lgt_rgb_gry_pos.png"/>
          <p:cNvPicPr>
            <a:picLocks noChangeAspect="1"/>
          </p:cNvPicPr>
          <p:nvPr/>
        </p:nvPicPr>
        <p:blipFill>
          <a:blip r:embed="rId39" cstate="email">
            <a:extLst>
              <a:ext uri="{28A0092B-C50C-407E-A947-70E740481C1C}">
                <a14:useLocalDpi xmlns:a14="http://schemas.microsoft.com/office/drawing/2010/main" xmlns="" val="0"/>
              </a:ext>
            </a:extLst>
          </a:blip>
          <a:stretch>
            <a:fillRect/>
          </a:stretch>
        </p:blipFill>
        <p:spPr>
          <a:xfrm>
            <a:off x="7673449" y="6490930"/>
            <a:ext cx="578689" cy="127621"/>
          </a:xfrm>
          <a:prstGeom prst="rect">
            <a:avLst/>
          </a:prstGeom>
        </p:spPr>
      </p:pic>
      <p:pic>
        <p:nvPicPr>
          <p:cNvPr id="8" name="Picture 7" descr="CornerSwoosh_green.png"/>
          <p:cNvPicPr>
            <a:picLocks noChangeAspect="1"/>
          </p:cNvPicPr>
          <p:nvPr/>
        </p:nvPicPr>
        <p:blipFill>
          <a:blip r:embed="rId40" cstate="email">
            <a:extLst>
              <a:ext uri="{28A0092B-C50C-407E-A947-70E740481C1C}">
                <a14:useLocalDpi xmlns:a14="http://schemas.microsoft.com/office/drawing/2010/main" xmlns="" val="0"/>
              </a:ext>
            </a:extLst>
          </a:blip>
          <a:stretch>
            <a:fillRect/>
          </a:stretch>
        </p:blipFill>
        <p:spPr>
          <a:xfrm>
            <a:off x="5015958" y="4790901"/>
            <a:ext cx="4160659" cy="2083595"/>
          </a:xfrm>
          <a:prstGeom prst="rect">
            <a:avLst/>
          </a:prstGeom>
        </p:spPr>
      </p:pic>
      <p:pic>
        <p:nvPicPr>
          <p:cNvPr id="9" name="Picture 8" descr="CornerSwoosh_gray.png"/>
          <p:cNvPicPr>
            <a:picLocks noChangeAspect="1"/>
          </p:cNvPicPr>
          <p:nvPr/>
        </p:nvPicPr>
        <p:blipFill>
          <a:blip r:embed="rId41" cstate="email">
            <a:extLst>
              <a:ext uri="{28A0092B-C50C-407E-A947-70E740481C1C}">
                <a14:useLocalDpi xmlns:a14="http://schemas.microsoft.com/office/drawing/2010/main" xmlns="" val="0"/>
              </a:ext>
            </a:extLst>
          </a:blip>
          <a:stretch>
            <a:fillRect/>
          </a:stretch>
        </p:blipFill>
        <p:spPr>
          <a:xfrm rot="10800000">
            <a:off x="-13041" y="-12095"/>
            <a:ext cx="4162420" cy="2085564"/>
          </a:xfrm>
          <a:prstGeom prst="rect">
            <a:avLst/>
          </a:prstGeom>
        </p:spPr>
      </p:pic>
    </p:spTree>
    <p:extLst>
      <p:ext uri="{BB962C8B-B14F-4D97-AF65-F5344CB8AC3E}">
        <p14:creationId xmlns:p14="http://schemas.microsoft.com/office/powerpoint/2010/main" xmlns="" val="203909515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Lst>
  <p:timing>
    <p:tnLst>
      <p:par>
        <p:cTn id="1" dur="indefinite" restart="never" nodeType="tmRoot"/>
      </p:par>
    </p:tnLst>
  </p:timing>
  <p:hf hdr="0" ftr="0" dt="0"/>
  <p:txStyles>
    <p:titleStyle>
      <a:lvl1pPr algn="l" defTabSz="326532" rtl="0" eaLnBrk="1" latinLnBrk="0" hangingPunct="1">
        <a:lnSpc>
          <a:spcPct val="90000"/>
        </a:lnSpc>
        <a:spcBef>
          <a:spcPct val="0"/>
        </a:spcBef>
        <a:buNone/>
        <a:defRPr sz="7200" b="1" kern="1200" spc="-107" baseline="0">
          <a:solidFill>
            <a:schemeClr val="tx1"/>
          </a:solidFill>
          <a:latin typeface="Calibri"/>
          <a:ea typeface="+mj-ea"/>
          <a:cs typeface="Calibri"/>
        </a:defRPr>
      </a:lvl1pPr>
    </p:titleStyle>
    <p:bodyStyle>
      <a:lvl1pPr marL="0" indent="0" algn="l" defTabSz="326532" rtl="0" eaLnBrk="1" latinLnBrk="0" hangingPunct="1">
        <a:spcBef>
          <a:spcPct val="20000"/>
        </a:spcBef>
        <a:buFont typeface="Arial"/>
        <a:buNone/>
        <a:defRPr sz="2300" b="1" kern="1200">
          <a:solidFill>
            <a:srgbClr val="464646"/>
          </a:solidFill>
          <a:latin typeface="+mn-lt"/>
          <a:ea typeface="+mn-ea"/>
          <a:cs typeface="+mn-cs"/>
        </a:defRPr>
      </a:lvl1pPr>
      <a:lvl2pPr marL="326532" indent="0" algn="l" defTabSz="326532" rtl="0" eaLnBrk="1" latinLnBrk="0" hangingPunct="1">
        <a:spcBef>
          <a:spcPct val="20000"/>
        </a:spcBef>
        <a:buFont typeface="Wingdings" charset="2"/>
        <a:buNone/>
        <a:defRPr sz="2400" b="1" kern="1200">
          <a:solidFill>
            <a:srgbClr val="464646"/>
          </a:solidFill>
          <a:latin typeface="+mn-lt"/>
          <a:ea typeface="+mn-ea"/>
          <a:cs typeface="+mn-cs"/>
        </a:defRPr>
      </a:lvl2pPr>
      <a:lvl3pPr marL="816331" indent="-163266" algn="l" defTabSz="326532" rtl="0" eaLnBrk="1" latinLnBrk="0" hangingPunct="1">
        <a:spcBef>
          <a:spcPct val="20000"/>
        </a:spcBef>
        <a:buClr>
          <a:schemeClr val="tx1"/>
        </a:buClr>
        <a:buFont typeface="Arial"/>
        <a:buChar char="□"/>
        <a:defRPr sz="2300" b="1" kern="1200">
          <a:solidFill>
            <a:schemeClr val="accent1"/>
          </a:solidFill>
          <a:latin typeface="+mn-lt"/>
          <a:ea typeface="+mn-ea"/>
          <a:cs typeface="+mn-cs"/>
        </a:defRPr>
      </a:lvl3pPr>
      <a:lvl4pPr marL="1142863" indent="-163266" algn="l" defTabSz="326532" rtl="0" eaLnBrk="1" latinLnBrk="0" hangingPunct="1">
        <a:spcBef>
          <a:spcPct val="20000"/>
        </a:spcBef>
        <a:buClr>
          <a:schemeClr val="tx1"/>
        </a:buClr>
        <a:buFont typeface="Lucida Grande"/>
        <a:buChar char="◇"/>
        <a:defRPr sz="2300" b="1" kern="1200">
          <a:solidFill>
            <a:schemeClr val="tx2"/>
          </a:solidFill>
          <a:latin typeface="+mn-lt"/>
          <a:ea typeface="+mn-ea"/>
          <a:cs typeface="+mn-cs"/>
        </a:defRPr>
      </a:lvl4pPr>
      <a:lvl5pPr marL="1469395" indent="-163266" algn="l" defTabSz="326532" rtl="0" eaLnBrk="1" latinLnBrk="0" hangingPunct="1">
        <a:spcBef>
          <a:spcPct val="20000"/>
        </a:spcBef>
        <a:buClr>
          <a:schemeClr val="tx1"/>
        </a:buClr>
        <a:buFont typeface="Lucida Grande"/>
        <a:buChar char="-"/>
        <a:defRPr sz="2300" b="1" kern="1200">
          <a:solidFill>
            <a:schemeClr val="accent4"/>
          </a:solidFill>
          <a:latin typeface="+mn-lt"/>
          <a:ea typeface="+mn-ea"/>
          <a:cs typeface="+mn-cs"/>
        </a:defRPr>
      </a:lvl5pPr>
      <a:lvl6pPr marL="1795927" indent="-163266" algn="l" defTabSz="326532" rtl="0" eaLnBrk="1" latinLnBrk="0" hangingPunct="1">
        <a:spcBef>
          <a:spcPct val="20000"/>
        </a:spcBef>
        <a:buFont typeface="Arial"/>
        <a:buChar char="•"/>
        <a:defRPr sz="1400" kern="1200">
          <a:solidFill>
            <a:schemeClr val="tx1"/>
          </a:solidFill>
          <a:latin typeface="+mn-lt"/>
          <a:ea typeface="+mn-ea"/>
          <a:cs typeface="+mn-cs"/>
        </a:defRPr>
      </a:lvl6pPr>
      <a:lvl7pPr marL="2122460" indent="-163266" algn="l" defTabSz="326532" rtl="0" eaLnBrk="1" latinLnBrk="0" hangingPunct="1">
        <a:spcBef>
          <a:spcPct val="20000"/>
        </a:spcBef>
        <a:buFont typeface="Arial"/>
        <a:buChar char="•"/>
        <a:defRPr sz="1400" kern="1200">
          <a:solidFill>
            <a:schemeClr val="tx1"/>
          </a:solidFill>
          <a:latin typeface="+mn-lt"/>
          <a:ea typeface="+mn-ea"/>
          <a:cs typeface="+mn-cs"/>
        </a:defRPr>
      </a:lvl7pPr>
      <a:lvl8pPr marL="2448992" indent="-163266" algn="l" defTabSz="326532" rtl="0" eaLnBrk="1" latinLnBrk="0" hangingPunct="1">
        <a:spcBef>
          <a:spcPct val="20000"/>
        </a:spcBef>
        <a:buFont typeface="Arial"/>
        <a:buChar char="•"/>
        <a:defRPr sz="1400" kern="1200">
          <a:solidFill>
            <a:schemeClr val="tx1"/>
          </a:solidFill>
          <a:latin typeface="+mn-lt"/>
          <a:ea typeface="+mn-ea"/>
          <a:cs typeface="+mn-cs"/>
        </a:defRPr>
      </a:lvl8pPr>
      <a:lvl9pPr marL="2775524" indent="-163266" algn="l" defTabSz="326532"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26532" rtl="0" eaLnBrk="1" latinLnBrk="0" hangingPunct="1">
        <a:defRPr sz="1300" kern="1200">
          <a:solidFill>
            <a:schemeClr val="tx1"/>
          </a:solidFill>
          <a:latin typeface="+mn-lt"/>
          <a:ea typeface="+mn-ea"/>
          <a:cs typeface="+mn-cs"/>
        </a:defRPr>
      </a:lvl1pPr>
      <a:lvl2pPr marL="326532" algn="l" defTabSz="326532" rtl="0" eaLnBrk="1" latinLnBrk="0" hangingPunct="1">
        <a:defRPr sz="1300" kern="1200">
          <a:solidFill>
            <a:schemeClr val="tx1"/>
          </a:solidFill>
          <a:latin typeface="+mn-lt"/>
          <a:ea typeface="+mn-ea"/>
          <a:cs typeface="+mn-cs"/>
        </a:defRPr>
      </a:lvl2pPr>
      <a:lvl3pPr marL="653064" algn="l" defTabSz="326532" rtl="0" eaLnBrk="1" latinLnBrk="0" hangingPunct="1">
        <a:defRPr sz="1300" kern="1200">
          <a:solidFill>
            <a:schemeClr val="tx1"/>
          </a:solidFill>
          <a:latin typeface="+mn-lt"/>
          <a:ea typeface="+mn-ea"/>
          <a:cs typeface="+mn-cs"/>
        </a:defRPr>
      </a:lvl3pPr>
      <a:lvl4pPr marL="979597" algn="l" defTabSz="326532" rtl="0" eaLnBrk="1" latinLnBrk="0" hangingPunct="1">
        <a:defRPr sz="1300" kern="1200">
          <a:solidFill>
            <a:schemeClr val="tx1"/>
          </a:solidFill>
          <a:latin typeface="+mn-lt"/>
          <a:ea typeface="+mn-ea"/>
          <a:cs typeface="+mn-cs"/>
        </a:defRPr>
      </a:lvl4pPr>
      <a:lvl5pPr marL="1306129" algn="l" defTabSz="326532" rtl="0" eaLnBrk="1" latinLnBrk="0" hangingPunct="1">
        <a:defRPr sz="1300" kern="1200">
          <a:solidFill>
            <a:schemeClr val="tx1"/>
          </a:solidFill>
          <a:latin typeface="+mn-lt"/>
          <a:ea typeface="+mn-ea"/>
          <a:cs typeface="+mn-cs"/>
        </a:defRPr>
      </a:lvl5pPr>
      <a:lvl6pPr marL="1632661" algn="l" defTabSz="326532" rtl="0" eaLnBrk="1" latinLnBrk="0" hangingPunct="1">
        <a:defRPr sz="1300" kern="1200">
          <a:solidFill>
            <a:schemeClr val="tx1"/>
          </a:solidFill>
          <a:latin typeface="+mn-lt"/>
          <a:ea typeface="+mn-ea"/>
          <a:cs typeface="+mn-cs"/>
        </a:defRPr>
      </a:lvl6pPr>
      <a:lvl7pPr marL="1959193" algn="l" defTabSz="326532" rtl="0" eaLnBrk="1" latinLnBrk="0" hangingPunct="1">
        <a:defRPr sz="1300" kern="1200">
          <a:solidFill>
            <a:schemeClr val="tx1"/>
          </a:solidFill>
          <a:latin typeface="+mn-lt"/>
          <a:ea typeface="+mn-ea"/>
          <a:cs typeface="+mn-cs"/>
        </a:defRPr>
      </a:lvl7pPr>
      <a:lvl8pPr marL="2285726" algn="l" defTabSz="326532" rtl="0" eaLnBrk="1" latinLnBrk="0" hangingPunct="1">
        <a:defRPr sz="1300" kern="1200">
          <a:solidFill>
            <a:schemeClr val="tx1"/>
          </a:solidFill>
          <a:latin typeface="+mn-lt"/>
          <a:ea typeface="+mn-ea"/>
          <a:cs typeface="+mn-cs"/>
        </a:defRPr>
      </a:lvl8pPr>
      <a:lvl9pPr marL="2612258" algn="l" defTabSz="32653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audio" Target="file:///\\lax2-fs01\Edrodriguez$\Single%20mom\The%20Single%20Moms%20club%20Van%20Hit%203.mp3" TargetMode="External"/><Relationship Id="rId7" Type="http://schemas.openxmlformats.org/officeDocument/2006/relationships/image" Target="../media/image35.png"/><Relationship Id="rId2" Type="http://schemas.openxmlformats.org/officeDocument/2006/relationships/audio" Target="file:///\\lax2-fs01\Edrodriguez$\Aircheck.mp3" TargetMode="External"/><Relationship Id="rId1" Type="http://schemas.openxmlformats.org/officeDocument/2006/relationships/audio" Target="file:///\\lax2-fs01\Edrodriguez$\Single%20mom\The%20Single%20Moms%20club%20Van%20Hit%202.mp3" TargetMode="External"/><Relationship Id="rId6" Type="http://schemas.openxmlformats.org/officeDocument/2006/relationships/slideLayout" Target="../slideLayouts/slideLayout5.xml"/><Relationship Id="rId5" Type="http://schemas.openxmlformats.org/officeDocument/2006/relationships/audio" Target="file:///\\lax2-fs01\Edrodriguez$\Single%20mom\The%20Single%20Moms%20club%20Van%20Hit%205.mp3" TargetMode="External"/><Relationship Id="rId10" Type="http://schemas.openxmlformats.org/officeDocument/2006/relationships/image" Target="../media/image37.png"/><Relationship Id="rId4" Type="http://schemas.openxmlformats.org/officeDocument/2006/relationships/audio" Target="file:///\\lax2-fs01\Edrodriguez$\Single%20mom\The%20Single%20Moms%20club%20Van%20Hit%204.mp3" TargetMode="External"/><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rnerSwoosh_green.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883165" y="4724401"/>
            <a:ext cx="4260836" cy="2133762"/>
          </a:xfrm>
          <a:prstGeom prst="rect">
            <a:avLst/>
          </a:prstGeom>
        </p:spPr>
      </p:pic>
      <p:sp>
        <p:nvSpPr>
          <p:cNvPr id="2" name="Title 1"/>
          <p:cNvSpPr>
            <a:spLocks noGrp="1"/>
          </p:cNvSpPr>
          <p:nvPr>
            <p:ph type="title"/>
          </p:nvPr>
        </p:nvSpPr>
        <p:spPr>
          <a:xfrm>
            <a:off x="3581400" y="1524000"/>
            <a:ext cx="5334000" cy="4953000"/>
          </a:xfrm>
        </p:spPr>
        <p:txBody>
          <a:bodyPr/>
          <a:lstStyle/>
          <a:p>
            <a:pPr algn="ctr"/>
            <a:r>
              <a:rPr lang="en-US" sz="5400" b="1" dirty="0" smtClean="0">
                <a:solidFill>
                  <a:srgbClr val="464646"/>
                </a:solidFill>
                <a:latin typeface="+mj-lt"/>
                <a:ea typeface="+mj-ea"/>
              </a:rPr>
              <a:t>Tyler Perry’s </a:t>
            </a:r>
            <a:br>
              <a:rPr lang="en-US" sz="5400" b="1" dirty="0" smtClean="0">
                <a:solidFill>
                  <a:srgbClr val="464646"/>
                </a:solidFill>
                <a:latin typeface="+mj-lt"/>
                <a:ea typeface="+mj-ea"/>
              </a:rPr>
            </a:br>
            <a:r>
              <a:rPr lang="en-US" sz="5400" b="1" dirty="0" smtClean="0">
                <a:solidFill>
                  <a:srgbClr val="464646"/>
                </a:solidFill>
                <a:latin typeface="+mj-lt"/>
                <a:ea typeface="+mj-ea"/>
              </a:rPr>
              <a:t>The Single Mom’s Club</a:t>
            </a:r>
            <a:br>
              <a:rPr lang="en-US" sz="5400" b="1" dirty="0" smtClean="0">
                <a:solidFill>
                  <a:srgbClr val="464646"/>
                </a:solidFill>
                <a:latin typeface="+mj-lt"/>
                <a:ea typeface="+mj-ea"/>
              </a:rPr>
            </a:br>
            <a:r>
              <a:rPr lang="en-US" sz="5400" b="1" dirty="0" smtClean="0">
                <a:solidFill>
                  <a:srgbClr val="464646"/>
                </a:solidFill>
                <a:latin typeface="+mj-lt"/>
                <a:ea typeface="+mj-ea"/>
              </a:rPr>
              <a:t>RECAP</a:t>
            </a:r>
            <a:br>
              <a:rPr lang="en-US" sz="5400" b="1" dirty="0" smtClean="0">
                <a:solidFill>
                  <a:srgbClr val="464646"/>
                </a:solidFill>
                <a:latin typeface="+mj-lt"/>
                <a:ea typeface="+mj-ea"/>
              </a:rPr>
            </a:br>
            <a:r>
              <a:rPr lang="en-US" sz="5400" b="1" dirty="0" smtClean="0">
                <a:solidFill>
                  <a:srgbClr val="464646"/>
                </a:solidFill>
                <a:latin typeface="+mj-lt"/>
                <a:ea typeface="+mj-ea"/>
                <a:cs typeface="Calibri"/>
              </a:rPr>
              <a:t/>
            </a:r>
            <a:br>
              <a:rPr lang="en-US" sz="5400" b="1" dirty="0" smtClean="0">
                <a:solidFill>
                  <a:srgbClr val="464646"/>
                </a:solidFill>
                <a:latin typeface="+mj-lt"/>
                <a:ea typeface="+mj-ea"/>
                <a:cs typeface="Calibri"/>
              </a:rPr>
            </a:br>
            <a:r>
              <a:rPr lang="en-US" sz="5400" b="1" dirty="0" smtClean="0">
                <a:latin typeface="+mj-lt"/>
              </a:rPr>
              <a:t> </a:t>
            </a:r>
            <a:r>
              <a:rPr lang="en-US" sz="3200" dirty="0" smtClean="0">
                <a:solidFill>
                  <a:srgbClr val="00B050"/>
                </a:solidFill>
                <a:latin typeface="+mj-lt"/>
              </a:rPr>
              <a:t/>
            </a:r>
            <a:br>
              <a:rPr lang="en-US" sz="3200" dirty="0" smtClean="0">
                <a:solidFill>
                  <a:srgbClr val="00B050"/>
                </a:solidFill>
                <a:latin typeface="+mj-lt"/>
              </a:rPr>
            </a:br>
            <a:r>
              <a:rPr lang="en-US" sz="3200" dirty="0" smtClean="0">
                <a:solidFill>
                  <a:srgbClr val="00B050"/>
                </a:solidFill>
                <a:latin typeface="+mj-lt"/>
              </a:rPr>
              <a:t>March 10-14, 2014</a:t>
            </a:r>
            <a:endParaRPr lang="en-US" sz="1400" b="1" dirty="0">
              <a:solidFill>
                <a:srgbClr val="00B050"/>
              </a:solidFill>
              <a:latin typeface="+mj-lt"/>
              <a:ea typeface="+mj-ea"/>
              <a:cs typeface="Calibri"/>
            </a:endParaRPr>
          </a:p>
        </p:txBody>
      </p:sp>
      <p:pic>
        <p:nvPicPr>
          <p:cNvPr id="5" name="Picture 4" descr="CornerSwoosh_gray.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10800000">
            <a:off x="-13041" y="-12095"/>
            <a:ext cx="4162420" cy="2085564"/>
          </a:xfrm>
          <a:prstGeom prst="rect">
            <a:avLst/>
          </a:prstGeom>
        </p:spPr>
      </p:pic>
      <p:pic>
        <p:nvPicPr>
          <p:cNvPr id="7" name="Picture 2"/>
          <p:cNvPicPr>
            <a:picLocks noChangeAspect="1" noChangeArrowheads="1"/>
          </p:cNvPicPr>
          <p:nvPr/>
        </p:nvPicPr>
        <p:blipFill>
          <a:blip r:embed="rId4" cstate="email">
            <a:clrChange>
              <a:clrFrom>
                <a:srgbClr val="F1F6FB"/>
              </a:clrFrom>
              <a:clrTo>
                <a:srgbClr val="F1F6FB">
                  <a:alpha val="0"/>
                </a:srgbClr>
              </a:clrTo>
            </a:clrChange>
          </a:blip>
          <a:srcRect/>
          <a:stretch>
            <a:fillRect/>
          </a:stretch>
        </p:blipFill>
        <p:spPr bwMode="auto">
          <a:xfrm>
            <a:off x="457200" y="1905000"/>
            <a:ext cx="3344306" cy="3505200"/>
          </a:xfrm>
          <a:prstGeom prst="rect">
            <a:avLst/>
          </a:prstGeom>
          <a:noFill/>
          <a:ln w="9525">
            <a:noFill/>
            <a:miter lim="800000"/>
            <a:headEnd/>
            <a:tailEnd/>
          </a:ln>
        </p:spPr>
      </p:pic>
      <p:pic>
        <p:nvPicPr>
          <p:cNvPr id="1026" name="Picture 2" descr="C:\Users\edrodriguez\AppData\Local\Microsoft\Windows\Temporary Internet Files\Content.Outlook\8JRF39T9\1075_KLOVE_EL_Pos_4c-01.jpg"/>
          <p:cNvPicPr>
            <a:picLocks noChangeAspect="1" noChangeArrowheads="1"/>
          </p:cNvPicPr>
          <p:nvPr/>
        </p:nvPicPr>
        <p:blipFill>
          <a:blip r:embed="rId5" cstate="print">
            <a:clrChange>
              <a:clrFrom>
                <a:srgbClr val="FFFFFE"/>
              </a:clrFrom>
              <a:clrTo>
                <a:srgbClr val="FFFFFE">
                  <a:alpha val="0"/>
                </a:srgbClr>
              </a:clrTo>
            </a:clrChange>
          </a:blip>
          <a:srcRect/>
          <a:stretch>
            <a:fillRect/>
          </a:stretch>
        </p:blipFill>
        <p:spPr bwMode="auto">
          <a:xfrm>
            <a:off x="5029200" y="4419600"/>
            <a:ext cx="2506863" cy="137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4282950" cy="4953000"/>
          </a:xfrm>
        </p:spPr>
        <p:txBody>
          <a:bodyPr/>
          <a:lstStyle/>
          <a:p>
            <a:pPr algn="l"/>
            <a:r>
              <a:rPr lang="en-US" sz="1800" dirty="0" smtClean="0">
                <a:latin typeface="+mj-lt"/>
                <a:cs typeface="Times New Roman" pitchFamily="18" charset="0"/>
              </a:rPr>
              <a:t>KLVE 107.5FM </a:t>
            </a:r>
            <a:r>
              <a:rPr lang="en-US" sz="1800" dirty="0" smtClean="0">
                <a:latin typeface="+mj-lt"/>
                <a:cs typeface="Times New Roman" pitchFamily="18" charset="0"/>
              </a:rPr>
              <a:t>promoted </a:t>
            </a:r>
            <a:r>
              <a:rPr lang="en-US" sz="1800" dirty="0" err="1" smtClean="0">
                <a:latin typeface="+mj-lt"/>
                <a:cs typeface="Times New Roman" pitchFamily="18" charset="0"/>
              </a:rPr>
              <a:t>Lionsgate</a:t>
            </a:r>
            <a:r>
              <a:rPr lang="en-US" sz="1800" dirty="0" smtClean="0">
                <a:latin typeface="+mj-lt"/>
                <a:cs typeface="Times New Roman" pitchFamily="18" charset="0"/>
              </a:rPr>
              <a:t> </a:t>
            </a:r>
            <a:r>
              <a:rPr lang="en-US" sz="1800" dirty="0" smtClean="0">
                <a:latin typeface="+mj-lt"/>
                <a:cs typeface="Times New Roman" pitchFamily="18" charset="0"/>
              </a:rPr>
              <a:t>Tyler Perry’s </a:t>
            </a:r>
            <a:r>
              <a:rPr lang="en-US" sz="1800" dirty="0" smtClean="0">
                <a:latin typeface="+mj-lt"/>
                <a:cs typeface="Times New Roman" pitchFamily="18" charset="0"/>
              </a:rPr>
              <a:t>“The </a:t>
            </a:r>
            <a:r>
              <a:rPr lang="en-US" sz="1800" dirty="0" smtClean="0">
                <a:latin typeface="+mj-lt"/>
                <a:cs typeface="Times New Roman" pitchFamily="18" charset="0"/>
              </a:rPr>
              <a:t>Single Moms </a:t>
            </a:r>
            <a:r>
              <a:rPr lang="en-US" sz="1800" dirty="0" smtClean="0">
                <a:latin typeface="+mj-lt"/>
                <a:cs typeface="Times New Roman" pitchFamily="18" charset="0"/>
              </a:rPr>
              <a:t>Club” through social media. KLOVE’s </a:t>
            </a:r>
            <a:r>
              <a:rPr lang="en-US" sz="1800" dirty="0" smtClean="0">
                <a:latin typeface="+mj-lt"/>
                <a:cs typeface="Times New Roman" pitchFamily="18" charset="0"/>
              </a:rPr>
              <a:t>facebook users </a:t>
            </a:r>
            <a:r>
              <a:rPr lang="en-US" sz="1800" dirty="0" smtClean="0">
                <a:latin typeface="+mj-lt"/>
                <a:cs typeface="Times New Roman" pitchFamily="18" charset="0"/>
              </a:rPr>
              <a:t>were encouraged </a:t>
            </a:r>
            <a:r>
              <a:rPr lang="en-US" sz="1800" dirty="0" smtClean="0">
                <a:latin typeface="+mj-lt"/>
                <a:cs typeface="Times New Roman" pitchFamily="18" charset="0"/>
              </a:rPr>
              <a:t>to enter to win a </a:t>
            </a:r>
            <a:r>
              <a:rPr lang="en-US" sz="1800" dirty="0" smtClean="0">
                <a:latin typeface="+mj-lt"/>
                <a:cs typeface="Times New Roman" pitchFamily="18" charset="0"/>
              </a:rPr>
              <a:t>“Single </a:t>
            </a:r>
            <a:r>
              <a:rPr lang="en-US" sz="1800" dirty="0" smtClean="0">
                <a:latin typeface="+mj-lt"/>
                <a:cs typeface="Times New Roman" pitchFamily="18" charset="0"/>
              </a:rPr>
              <a:t>Mom’s Club </a:t>
            </a:r>
            <a:r>
              <a:rPr lang="en-US" sz="1800" dirty="0" smtClean="0">
                <a:latin typeface="+mj-lt"/>
                <a:cs typeface="Times New Roman" pitchFamily="18" charset="0"/>
              </a:rPr>
              <a:t>Night </a:t>
            </a:r>
            <a:r>
              <a:rPr lang="en-US" sz="1800" dirty="0" smtClean="0">
                <a:latin typeface="+mj-lt"/>
                <a:cs typeface="Times New Roman" pitchFamily="18" charset="0"/>
              </a:rPr>
              <a:t>O</a:t>
            </a:r>
            <a:r>
              <a:rPr lang="en-US" sz="1800" dirty="0" smtClean="0">
                <a:latin typeface="+mj-lt"/>
                <a:cs typeface="Times New Roman" pitchFamily="18" charset="0"/>
              </a:rPr>
              <a:t>ut” </a:t>
            </a:r>
            <a:r>
              <a:rPr lang="en-US" sz="1800" dirty="0" smtClean="0">
                <a:latin typeface="+mj-lt"/>
                <a:cs typeface="Times New Roman" pitchFamily="18" charset="0"/>
              </a:rPr>
              <a:t>with 3 of her </a:t>
            </a:r>
            <a:r>
              <a:rPr lang="en-US" sz="1800" dirty="0" smtClean="0">
                <a:latin typeface="+mj-lt"/>
                <a:cs typeface="Times New Roman" pitchFamily="18" charset="0"/>
              </a:rPr>
              <a:t>friends.  </a:t>
            </a:r>
            <a:r>
              <a:rPr lang="en-US" sz="1800" dirty="0" smtClean="0">
                <a:latin typeface="+mj-lt"/>
                <a:cs typeface="Times New Roman" pitchFamily="18" charset="0"/>
              </a:rPr>
              <a:t>KLVE’s Promotion Team gave away goodie bags &amp; posters of the new movie.</a:t>
            </a:r>
            <a:br>
              <a:rPr lang="en-US" sz="1800" dirty="0" smtClean="0">
                <a:latin typeface="+mj-lt"/>
                <a:cs typeface="Times New Roman" pitchFamily="18" charset="0"/>
              </a:rPr>
            </a:br>
            <a:r>
              <a:rPr lang="en-US" sz="1800" dirty="0" smtClean="0">
                <a:latin typeface="+mj-lt"/>
                <a:cs typeface="Times New Roman" pitchFamily="18" charset="0"/>
              </a:rPr>
              <a:t/>
            </a:r>
            <a:br>
              <a:rPr lang="en-US" sz="1800" dirty="0" smtClean="0">
                <a:latin typeface="+mj-lt"/>
                <a:cs typeface="Times New Roman" pitchFamily="18" charset="0"/>
              </a:rPr>
            </a:br>
            <a:r>
              <a:rPr lang="en-US" sz="1800" dirty="0" smtClean="0">
                <a:latin typeface="+mj-lt"/>
                <a:cs typeface="Times New Roman" pitchFamily="18" charset="0"/>
              </a:rPr>
              <a:t>KLVE </a:t>
            </a:r>
            <a:r>
              <a:rPr lang="en-US" sz="1800" dirty="0" smtClean="0">
                <a:latin typeface="+mj-lt"/>
                <a:cs typeface="Times New Roman" pitchFamily="18" charset="0"/>
              </a:rPr>
              <a:t>asked listeners and followers to register to win Grand Prize. </a:t>
            </a:r>
            <a:r>
              <a:rPr lang="en-US" sz="1800" dirty="0" smtClean="0">
                <a:latin typeface="+mj-lt"/>
                <a:cs typeface="Times New Roman" pitchFamily="18" charset="0"/>
              </a:rPr>
              <a:t>The Grand Prize winner received a Spa Day at </a:t>
            </a:r>
            <a:r>
              <a:rPr lang="en-US" sz="1800" dirty="0" smtClean="0">
                <a:latin typeface="+mj-lt"/>
                <a:cs typeface="Times New Roman" pitchFamily="18" charset="0"/>
              </a:rPr>
              <a:t>Yolanda Aguilar Beauty Institute &amp; </a:t>
            </a:r>
            <a:r>
              <a:rPr lang="en-US" sz="1800" dirty="0" smtClean="0">
                <a:latin typeface="+mj-lt"/>
                <a:cs typeface="Times New Roman" pitchFamily="18" charset="0"/>
              </a:rPr>
              <a:t>Spa with 3 of her friend </a:t>
            </a:r>
            <a:r>
              <a:rPr lang="en-US" sz="1800" dirty="0" smtClean="0">
                <a:latin typeface="+mj-lt"/>
                <a:cs typeface="Times New Roman" pitchFamily="18" charset="0"/>
              </a:rPr>
              <a:t>and </a:t>
            </a:r>
            <a:r>
              <a:rPr lang="en-US" sz="1800" dirty="0" smtClean="0">
                <a:latin typeface="+mj-lt"/>
                <a:cs typeface="Times New Roman" pitchFamily="18" charset="0"/>
              </a:rPr>
              <a:t>tickets to go see “The Single Mom’s Club</a:t>
            </a:r>
            <a:r>
              <a:rPr lang="en-US" sz="1800" dirty="0" smtClean="0">
                <a:latin typeface="+mj-lt"/>
                <a:cs typeface="Times New Roman" pitchFamily="18" charset="0"/>
              </a:rPr>
              <a:t>” courtesy of Regal Theaters.</a:t>
            </a:r>
            <a:r>
              <a:rPr lang="en-US" sz="1800" dirty="0" smtClean="0">
                <a:latin typeface="+mj-lt"/>
                <a:cs typeface="Times New Roman" pitchFamily="18" charset="0"/>
              </a:rPr>
              <a:t/>
            </a:r>
            <a:br>
              <a:rPr lang="en-US" sz="1800" dirty="0" smtClean="0">
                <a:latin typeface="+mj-lt"/>
                <a:cs typeface="Times New Roman" pitchFamily="18" charset="0"/>
              </a:rPr>
            </a:br>
            <a:r>
              <a:rPr lang="en-US" sz="1800" dirty="0" smtClean="0">
                <a:latin typeface="+mj-lt"/>
                <a:cs typeface="Times New Roman" pitchFamily="18" charset="0"/>
              </a:rPr>
              <a:t/>
            </a:r>
            <a:br>
              <a:rPr lang="en-US" sz="1800" dirty="0" smtClean="0">
                <a:latin typeface="+mj-lt"/>
                <a:cs typeface="Times New Roman" pitchFamily="18" charset="0"/>
              </a:rPr>
            </a:br>
            <a:r>
              <a:rPr lang="en-US" sz="1800" dirty="0" smtClean="0">
                <a:latin typeface="+mj-lt"/>
                <a:cs typeface="Times New Roman" pitchFamily="18" charset="0"/>
              </a:rPr>
              <a:t>In </a:t>
            </a:r>
            <a:r>
              <a:rPr lang="en-US" sz="1800" dirty="0" smtClean="0">
                <a:latin typeface="+mj-lt"/>
                <a:cs typeface="Times New Roman" pitchFamily="18" charset="0"/>
              </a:rPr>
              <a:t>addition, the winner </a:t>
            </a:r>
            <a:r>
              <a:rPr lang="en-US" sz="1800" dirty="0" smtClean="0">
                <a:latin typeface="+mj-lt"/>
                <a:cs typeface="Times New Roman" pitchFamily="18" charset="0"/>
              </a:rPr>
              <a:t>also receives </a:t>
            </a:r>
            <a:r>
              <a:rPr lang="en-US" sz="1800" dirty="0" smtClean="0">
                <a:latin typeface="+mj-lt"/>
                <a:cs typeface="Times New Roman" pitchFamily="18" charset="0"/>
              </a:rPr>
              <a:t>mini movie posters, and other movie memorabilia.</a:t>
            </a:r>
            <a:br>
              <a:rPr lang="en-US" sz="1800" dirty="0" smtClean="0">
                <a:latin typeface="+mj-lt"/>
                <a:cs typeface="Times New Roman" pitchFamily="18" charset="0"/>
              </a:rPr>
            </a:br>
            <a:r>
              <a:rPr lang="en-US" sz="1800" dirty="0" smtClean="0">
                <a:latin typeface="+mj-lt"/>
                <a:cs typeface="Times New Roman" pitchFamily="18" charset="0"/>
              </a:rPr>
              <a:t>  </a:t>
            </a:r>
            <a:br>
              <a:rPr lang="en-US" sz="1800" dirty="0" smtClean="0">
                <a:latin typeface="+mj-lt"/>
                <a:cs typeface="Times New Roman" pitchFamily="18" charset="0"/>
              </a:rPr>
            </a:br>
            <a:r>
              <a:rPr lang="en-US" sz="1800" dirty="0" smtClean="0">
                <a:latin typeface="+mj-lt"/>
                <a:cs typeface="Times New Roman" pitchFamily="18" charset="0"/>
              </a:rPr>
              <a:t/>
            </a:r>
            <a:br>
              <a:rPr lang="en-US" sz="1800" dirty="0" smtClean="0">
                <a:latin typeface="+mj-lt"/>
                <a:cs typeface="Times New Roman" pitchFamily="18" charset="0"/>
              </a:rPr>
            </a:br>
            <a:r>
              <a:rPr lang="en-US" sz="1800" dirty="0" smtClean="0">
                <a:latin typeface="+mj-lt"/>
                <a:cs typeface="Times New Roman" pitchFamily="18" charset="0"/>
              </a:rPr>
              <a:t/>
            </a:r>
            <a:br>
              <a:rPr lang="en-US" sz="1800" dirty="0" smtClean="0">
                <a:latin typeface="+mj-lt"/>
                <a:cs typeface="Times New Roman" pitchFamily="18" charset="0"/>
              </a:rPr>
            </a:br>
            <a:endParaRPr lang="en-US" sz="1800" dirty="0">
              <a:latin typeface="+mj-lt"/>
              <a:cs typeface="Times New Roman" pitchFamily="18" charset="0"/>
            </a:endParaRPr>
          </a:p>
        </p:txBody>
      </p:sp>
      <p:sp>
        <p:nvSpPr>
          <p:cNvPr id="7" name="Title 4"/>
          <p:cNvSpPr txBox="1">
            <a:spLocks/>
          </p:cNvSpPr>
          <p:nvPr/>
        </p:nvSpPr>
        <p:spPr>
          <a:xfrm>
            <a:off x="634701" y="161365"/>
            <a:ext cx="7874598" cy="1213461"/>
          </a:xfrm>
          <a:prstGeom prst="rect">
            <a:avLst/>
          </a:prstGeom>
        </p:spPr>
        <p:txBody>
          <a:bodyPr vert="horz" lIns="65276" tIns="32637" rIns="65276" bIns="32637" rtlCol="0" anchor="ctr">
            <a:noAutofit/>
          </a:bodyPr>
          <a:lstStyle/>
          <a:p>
            <a:pPr marL="0" marR="0" lvl="0" indent="0" algn="ctr" defTabSz="326383" rtl="0" eaLnBrk="1" fontAlgn="auto" latinLnBrk="0" hangingPunct="1">
              <a:lnSpc>
                <a:spcPct val="90000"/>
              </a:lnSpc>
              <a:spcBef>
                <a:spcPct val="0"/>
              </a:spcBef>
              <a:spcAft>
                <a:spcPts val="0"/>
              </a:spcAft>
              <a:buClrTx/>
              <a:buSzTx/>
              <a:buFontTx/>
              <a:buNone/>
              <a:tabLst/>
              <a:defRPr/>
            </a:pPr>
            <a:r>
              <a:rPr lang="en-US" sz="4000" b="1" spc="-150" dirty="0" smtClean="0">
                <a:solidFill>
                  <a:srgbClr val="464646"/>
                </a:solidFill>
                <a:latin typeface="Calibri"/>
                <a:ea typeface="+mj-ea"/>
                <a:cs typeface="Calibri"/>
              </a:rPr>
              <a:t>The Single Mom’s Club Promotion</a:t>
            </a:r>
            <a:endParaRPr kumimoji="0" lang="en-US" sz="4000" b="1" i="0" u="none" strike="noStrike" kern="1200" cap="none" spc="-150" normalizeH="0" baseline="0" noProof="0" dirty="0">
              <a:ln>
                <a:noFill/>
              </a:ln>
              <a:solidFill>
                <a:srgbClr val="464646"/>
              </a:solidFill>
              <a:effectLst/>
              <a:uLnTx/>
              <a:uFillTx/>
              <a:latin typeface="Calibri"/>
              <a:ea typeface="+mj-ea"/>
              <a:cs typeface="Calibri"/>
            </a:endParaRPr>
          </a:p>
        </p:txBody>
      </p:sp>
      <p:pic>
        <p:nvPicPr>
          <p:cNvPr id="123910" name="Picture 6" descr="Tyler Perry's 'The Single Moms Club'"/>
          <p:cNvPicPr>
            <a:picLocks noChangeAspect="1" noChangeArrowheads="1"/>
          </p:cNvPicPr>
          <p:nvPr/>
        </p:nvPicPr>
        <p:blipFill>
          <a:blip r:embed="rId2" cstate="print"/>
          <a:srcRect/>
          <a:stretch>
            <a:fillRect/>
          </a:stretch>
        </p:blipFill>
        <p:spPr bwMode="auto">
          <a:xfrm>
            <a:off x="5635256" y="1439007"/>
            <a:ext cx="2743200" cy="42290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250" y="2286000"/>
            <a:ext cx="3444750" cy="1905000"/>
          </a:xfrm>
        </p:spPr>
        <p:txBody>
          <a:bodyPr/>
          <a:lstStyle/>
          <a:p>
            <a:pPr algn="l"/>
            <a:r>
              <a:rPr lang="en-US" sz="1600" dirty="0" smtClean="0">
                <a:latin typeface="+mj-lt"/>
                <a:cs typeface="Times New Roman" pitchFamily="18" charset="0"/>
              </a:rPr>
              <a:t>10x Live Mentions</a:t>
            </a:r>
            <a:br>
              <a:rPr lang="en-US" sz="1600" dirty="0" smtClean="0">
                <a:latin typeface="+mj-lt"/>
                <a:cs typeface="Times New Roman" pitchFamily="18" charset="0"/>
              </a:rPr>
            </a:br>
            <a:r>
              <a:rPr lang="en-US" sz="1600" dirty="0" smtClean="0">
                <a:latin typeface="+mj-lt"/>
                <a:cs typeface="Times New Roman" pitchFamily="18" charset="0"/>
              </a:rPr>
              <a:t>2x FB Posts</a:t>
            </a:r>
            <a:br>
              <a:rPr lang="en-US" sz="1600" dirty="0" smtClean="0">
                <a:latin typeface="+mj-lt"/>
                <a:cs typeface="Times New Roman" pitchFamily="18" charset="0"/>
              </a:rPr>
            </a:br>
            <a:r>
              <a:rPr lang="en-US" sz="1600" dirty="0" smtClean="0">
                <a:latin typeface="+mj-lt"/>
                <a:cs typeface="Times New Roman" pitchFamily="18" charset="0"/>
              </a:rPr>
              <a:t>2x Tweets</a:t>
            </a:r>
            <a:br>
              <a:rPr lang="en-US" sz="1600" dirty="0" smtClean="0">
                <a:latin typeface="+mj-lt"/>
                <a:cs typeface="Times New Roman" pitchFamily="18" charset="0"/>
              </a:rPr>
            </a:br>
            <a:r>
              <a:rPr lang="en-US" sz="1600" dirty="0" smtClean="0">
                <a:latin typeface="+mj-lt"/>
                <a:cs typeface="Times New Roman" pitchFamily="18" charset="0"/>
              </a:rPr>
              <a:t>44,344 Impressions from FB Posts</a:t>
            </a:r>
            <a:br>
              <a:rPr lang="en-US" sz="1600" dirty="0" smtClean="0">
                <a:latin typeface="+mj-lt"/>
                <a:cs typeface="Times New Roman" pitchFamily="18" charset="0"/>
              </a:rPr>
            </a:br>
            <a:r>
              <a:rPr lang="en-US" sz="1600" dirty="0" smtClean="0">
                <a:latin typeface="+mj-lt"/>
                <a:cs typeface="Times New Roman" pitchFamily="18" charset="0"/>
              </a:rPr>
              <a:t>372 Entries!</a:t>
            </a:r>
            <a:br>
              <a:rPr lang="en-US" sz="1600" dirty="0" smtClean="0">
                <a:latin typeface="+mj-lt"/>
                <a:cs typeface="Times New Roman" pitchFamily="18" charset="0"/>
              </a:rPr>
            </a:br>
            <a:r>
              <a:rPr lang="en-US" sz="1600" dirty="0" smtClean="0">
                <a:latin typeface="+mj-lt"/>
                <a:cs typeface="Times New Roman" pitchFamily="18" charset="0"/>
              </a:rPr>
              <a:t/>
            </a:r>
            <a:br>
              <a:rPr lang="en-US" sz="1600" dirty="0" smtClean="0">
                <a:latin typeface="+mj-lt"/>
                <a:cs typeface="Times New Roman" pitchFamily="18" charset="0"/>
              </a:rPr>
            </a:br>
            <a:r>
              <a:rPr lang="en-US" sz="1600" dirty="0" smtClean="0">
                <a:latin typeface="+mj-lt"/>
                <a:cs typeface="Times New Roman" pitchFamily="18" charset="0"/>
              </a:rPr>
              <a:t>Over </a:t>
            </a:r>
            <a:r>
              <a:rPr lang="en-US" sz="1600" dirty="0" smtClean="0">
                <a:latin typeface="+mj-lt"/>
                <a:cs typeface="Times New Roman" pitchFamily="18" charset="0"/>
              </a:rPr>
              <a:t>1000+ followers </a:t>
            </a:r>
            <a:r>
              <a:rPr lang="en-US" sz="1600" dirty="0" smtClean="0">
                <a:latin typeface="+mj-lt"/>
                <a:cs typeface="Times New Roman" pitchFamily="18" charset="0"/>
              </a:rPr>
              <a:t>“</a:t>
            </a:r>
            <a:r>
              <a:rPr lang="en-US" sz="1600" dirty="0" smtClean="0">
                <a:latin typeface="+mj-lt"/>
                <a:cs typeface="Times New Roman" pitchFamily="18" charset="0"/>
              </a:rPr>
              <a:t>Liked” the postings on KLVE’s page.</a:t>
            </a:r>
            <a:endParaRPr lang="en-US" sz="1600" dirty="0">
              <a:latin typeface="+mj-lt"/>
              <a:cs typeface="Times New Roman" pitchFamily="18" charset="0"/>
            </a:endParaRPr>
          </a:p>
        </p:txBody>
      </p:sp>
      <p:sp>
        <p:nvSpPr>
          <p:cNvPr id="7" name="Title 4"/>
          <p:cNvSpPr txBox="1">
            <a:spLocks/>
          </p:cNvSpPr>
          <p:nvPr/>
        </p:nvSpPr>
        <p:spPr>
          <a:xfrm>
            <a:off x="634701" y="161365"/>
            <a:ext cx="7874598" cy="1213461"/>
          </a:xfrm>
          <a:prstGeom prst="rect">
            <a:avLst/>
          </a:prstGeom>
        </p:spPr>
        <p:txBody>
          <a:bodyPr vert="horz" lIns="65276" tIns="32637" rIns="65276" bIns="32637" rtlCol="0" anchor="ctr">
            <a:noAutofit/>
          </a:bodyPr>
          <a:lstStyle/>
          <a:p>
            <a:pPr marL="0" marR="0" lvl="0" indent="0" algn="ctr" defTabSz="326383" rtl="0" eaLnBrk="1" fontAlgn="auto" latinLnBrk="0" hangingPunct="1">
              <a:lnSpc>
                <a:spcPct val="90000"/>
              </a:lnSpc>
              <a:spcBef>
                <a:spcPct val="0"/>
              </a:spcBef>
              <a:spcAft>
                <a:spcPts val="0"/>
              </a:spcAft>
              <a:buClrTx/>
              <a:buSzTx/>
              <a:buFontTx/>
              <a:buNone/>
              <a:tabLst/>
              <a:defRPr/>
            </a:pPr>
            <a:r>
              <a:rPr lang="en-US" sz="4000" b="1" spc="-150" dirty="0" smtClean="0">
                <a:solidFill>
                  <a:srgbClr val="464646"/>
                </a:solidFill>
                <a:latin typeface="Calibri"/>
                <a:ea typeface="+mj-ea"/>
                <a:cs typeface="Calibri"/>
              </a:rPr>
              <a:t>KLVE Social Media</a:t>
            </a:r>
            <a:endParaRPr kumimoji="0" lang="en-US" sz="4000" b="1" i="0" u="none" strike="noStrike" kern="1200" cap="none" spc="-150" normalizeH="0" baseline="0" noProof="0" dirty="0">
              <a:ln>
                <a:noFill/>
              </a:ln>
              <a:solidFill>
                <a:srgbClr val="464646"/>
              </a:solidFill>
              <a:effectLst/>
              <a:uLnTx/>
              <a:uFillTx/>
              <a:latin typeface="Calibri"/>
              <a:ea typeface="+mj-ea"/>
              <a:cs typeface="Calibri"/>
            </a:endParaRPr>
          </a:p>
        </p:txBody>
      </p:sp>
      <p:pic>
        <p:nvPicPr>
          <p:cNvPr id="123910" name="Picture 6" descr="Tyler Perry's 'The Single Moms Club'"/>
          <p:cNvPicPr>
            <a:picLocks noChangeAspect="1" noChangeArrowheads="1"/>
          </p:cNvPicPr>
          <p:nvPr/>
        </p:nvPicPr>
        <p:blipFill>
          <a:blip r:embed="rId2" cstate="print"/>
          <a:stretch>
            <a:fillRect/>
          </a:stretch>
        </p:blipFill>
        <p:spPr bwMode="auto">
          <a:xfrm>
            <a:off x="3048000" y="1219200"/>
            <a:ext cx="2514600" cy="4144880"/>
          </a:xfrm>
          <a:prstGeom prst="rect">
            <a:avLst/>
          </a:prstGeom>
          <a:noFill/>
        </p:spPr>
      </p:pic>
      <p:pic>
        <p:nvPicPr>
          <p:cNvPr id="5" name="Picture 4" descr="Single Moms 2.PNG"/>
          <p:cNvPicPr>
            <a:picLocks noChangeAspect="1"/>
          </p:cNvPicPr>
          <p:nvPr/>
        </p:nvPicPr>
        <p:blipFill>
          <a:blip r:embed="rId3" cstate="print"/>
          <a:stretch>
            <a:fillRect/>
          </a:stretch>
        </p:blipFill>
        <p:spPr>
          <a:xfrm>
            <a:off x="685800" y="1175893"/>
            <a:ext cx="2209800" cy="4069847"/>
          </a:xfrm>
          <a:prstGeom prst="rect">
            <a:avLst/>
          </a:prstGeom>
        </p:spPr>
      </p:pic>
      <p:pic>
        <p:nvPicPr>
          <p:cNvPr id="6" name="Picture 5" descr="Single Moms 3.PNG"/>
          <p:cNvPicPr>
            <a:picLocks noChangeAspect="1"/>
          </p:cNvPicPr>
          <p:nvPr/>
        </p:nvPicPr>
        <p:blipFill>
          <a:blip r:embed="rId4" cstate="print"/>
          <a:stretch>
            <a:fillRect/>
          </a:stretch>
        </p:blipFill>
        <p:spPr>
          <a:xfrm>
            <a:off x="838200" y="5486400"/>
            <a:ext cx="5306230" cy="8858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uni_hrt_rgb_15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5052" y="5791200"/>
            <a:ext cx="1101852" cy="1143000"/>
          </a:xfrm>
          <a:prstGeom prst="rect">
            <a:avLst/>
          </a:prstGeom>
          <a:effectLst>
            <a:outerShdw blurRad="50800" dist="101600" dir="2700000" algn="tl" rotWithShape="0">
              <a:prstClr val="black">
                <a:alpha val="40000"/>
              </a:prstClr>
            </a:outerShdw>
          </a:effectLst>
        </p:spPr>
      </p:pic>
      <p:sp>
        <p:nvSpPr>
          <p:cNvPr id="16" name="Rectangle 7"/>
          <p:cNvSpPr>
            <a:spLocks noChangeArrowheads="1"/>
          </p:cNvSpPr>
          <p:nvPr/>
        </p:nvSpPr>
        <p:spPr bwMode="auto">
          <a:xfrm>
            <a:off x="309563" y="152400"/>
            <a:ext cx="8834437" cy="685800"/>
          </a:xfrm>
          <a:prstGeom prst="rect">
            <a:avLst/>
          </a:prstGeom>
          <a:noFill/>
          <a:ln w="9525">
            <a:noFill/>
            <a:miter lim="800000"/>
            <a:headEnd/>
            <a:tailEnd/>
          </a:ln>
        </p:spPr>
        <p:txBody>
          <a:bodyPr anchor="ctr"/>
          <a:lstStyle/>
          <a:p>
            <a:pPr>
              <a:defRPr/>
            </a:pPr>
            <a:r>
              <a:rPr lang="en-US" sz="2800" dirty="0" smtClean="0">
                <a:solidFill>
                  <a:schemeClr val="tx1">
                    <a:lumMod val="75000"/>
                    <a:lumOff val="25000"/>
                  </a:schemeClr>
                </a:solidFill>
                <a:latin typeface="+mj-lt"/>
                <a:ea typeface="ＭＳ Ｐゴシック" pitchFamily="1" charset="-128"/>
                <a:cs typeface="+mn-cs"/>
              </a:rPr>
              <a:t>Single Moms Club Street Activations</a:t>
            </a:r>
          </a:p>
          <a:p>
            <a:pPr>
              <a:defRPr/>
            </a:pPr>
            <a:r>
              <a:rPr lang="en-US" sz="2800" dirty="0" smtClean="0">
                <a:solidFill>
                  <a:schemeClr val="tx1">
                    <a:lumMod val="75000"/>
                    <a:lumOff val="25000"/>
                  </a:schemeClr>
                </a:solidFill>
                <a:latin typeface="+mj-lt"/>
                <a:ea typeface="ＭＳ Ｐゴシック" pitchFamily="1" charset="-128"/>
              </a:rPr>
              <a:t>March 10-14, 2014</a:t>
            </a:r>
            <a:endParaRPr lang="en-US" dirty="0" smtClean="0">
              <a:solidFill>
                <a:schemeClr val="tx1">
                  <a:lumMod val="75000"/>
                  <a:lumOff val="25000"/>
                </a:schemeClr>
              </a:solidFill>
              <a:latin typeface="+mj-lt"/>
            </a:endParaRPr>
          </a:p>
        </p:txBody>
      </p:sp>
      <p:sp>
        <p:nvSpPr>
          <p:cNvPr id="4097" name="Rectangle 1"/>
          <p:cNvSpPr>
            <a:spLocks noChangeArrowheads="1"/>
          </p:cNvSpPr>
          <p:nvPr/>
        </p:nvSpPr>
        <p:spPr bwMode="auto">
          <a:xfrm>
            <a:off x="838200" y="5015926"/>
            <a:ext cx="76962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400" dirty="0" smtClean="0">
                <a:solidFill>
                  <a:schemeClr val="tx1">
                    <a:lumMod val="75000"/>
                    <a:lumOff val="25000"/>
                  </a:schemeClr>
                </a:solidFill>
                <a:latin typeface="+mj-lt"/>
              </a:rPr>
              <a:t>KLVE Promotions team went out on the streets and informed the community about Tyler Perry’s new movie, Single Mom’s Club that it is about release. The people were very excited to receive their posters, goodie bags, chocolates, mugs, and </a:t>
            </a:r>
            <a:r>
              <a:rPr lang="en-US" sz="1400" dirty="0" smtClean="0">
                <a:solidFill>
                  <a:schemeClr val="tx1">
                    <a:lumMod val="75000"/>
                    <a:lumOff val="25000"/>
                  </a:schemeClr>
                </a:solidFill>
                <a:latin typeface="+mj-lt"/>
              </a:rPr>
              <a:t>t-shirts…especially </a:t>
            </a:r>
            <a:r>
              <a:rPr lang="en-US" sz="1400" dirty="0" smtClean="0">
                <a:solidFill>
                  <a:schemeClr val="tx1">
                    <a:lumMod val="75000"/>
                    <a:lumOff val="25000"/>
                  </a:schemeClr>
                </a:solidFill>
                <a:latin typeface="+mj-lt"/>
              </a:rPr>
              <a:t>some of the ladies that met up with us because they related to the title of the movie. Everyone had such a wonderful time just hanging around, having a fun time, and receiving their wonderful gifts.</a:t>
            </a:r>
          </a:p>
        </p:txBody>
      </p:sp>
      <p:sp>
        <p:nvSpPr>
          <p:cNvPr id="19" name="Rectangle 1"/>
          <p:cNvSpPr>
            <a:spLocks noChangeArrowheads="1"/>
          </p:cNvSpPr>
          <p:nvPr/>
        </p:nvSpPr>
        <p:spPr bwMode="auto">
          <a:xfrm>
            <a:off x="2838450" y="6161775"/>
            <a:ext cx="3467100" cy="276999"/>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lvl="0">
              <a:buFont typeface="Arial" pitchFamily="34" charset="0"/>
              <a:buChar char="•"/>
            </a:pPr>
            <a:endParaRPr lang="en-US" sz="1200" dirty="0" smtClean="0">
              <a:solidFill>
                <a:schemeClr val="tx1">
                  <a:lumMod val="75000"/>
                  <a:lumOff val="25000"/>
                </a:schemeClr>
              </a:solidFill>
              <a:latin typeface="+mj-lt"/>
            </a:endParaRPr>
          </a:p>
        </p:txBody>
      </p:sp>
      <p:pic>
        <p:nvPicPr>
          <p:cNvPr id="1026" name="Picture 2" descr="S:\06-PROMOTIONS\SalesRecaps\Pictures &amp; Recaps\KLVE\Aug 2013\GNP\08-07-2013 Corona\IMG_7364.JPG"/>
          <p:cNvPicPr>
            <a:picLocks noChangeAspect="1" noChangeArrowheads="1"/>
          </p:cNvPicPr>
          <p:nvPr/>
        </p:nvPicPr>
        <p:blipFill>
          <a:blip r:embed="rId4" cstate="print"/>
          <a:stretch>
            <a:fillRect/>
          </a:stretch>
        </p:blipFill>
        <p:spPr bwMode="auto">
          <a:xfrm>
            <a:off x="304800" y="914400"/>
            <a:ext cx="2514600" cy="1885950"/>
          </a:xfrm>
          <a:prstGeom prst="rect">
            <a:avLst/>
          </a:prstGeom>
          <a:noFill/>
        </p:spPr>
      </p:pic>
      <p:pic>
        <p:nvPicPr>
          <p:cNvPr id="1027" name="Picture 3" descr="S:\06-PROMOTIONS\SalesRecaps\Pictures &amp; Recaps\KLVE\Aug 2013\GNP\08-07-2013 Corona\IMG_7369.JPG"/>
          <p:cNvPicPr>
            <a:picLocks noChangeAspect="1" noChangeArrowheads="1"/>
          </p:cNvPicPr>
          <p:nvPr/>
        </p:nvPicPr>
        <p:blipFill>
          <a:blip r:embed="rId5" cstate="print"/>
          <a:stretch>
            <a:fillRect/>
          </a:stretch>
        </p:blipFill>
        <p:spPr bwMode="auto">
          <a:xfrm>
            <a:off x="5943600" y="914400"/>
            <a:ext cx="2540000" cy="1905000"/>
          </a:xfrm>
          <a:prstGeom prst="rect">
            <a:avLst/>
          </a:prstGeom>
          <a:noFill/>
        </p:spPr>
      </p:pic>
      <p:pic>
        <p:nvPicPr>
          <p:cNvPr id="1028" name="Picture 4" descr="S:\06-PROMOTIONS\SalesRecaps\Pictures &amp; Recaps\KLVE\Aug 2013\GNP\08-07-2013 Corona\IMG_7387.JPG"/>
          <p:cNvPicPr>
            <a:picLocks noChangeAspect="1" noChangeArrowheads="1"/>
          </p:cNvPicPr>
          <p:nvPr/>
        </p:nvPicPr>
        <p:blipFill>
          <a:blip r:embed="rId6" cstate="print"/>
          <a:stretch>
            <a:fillRect/>
          </a:stretch>
        </p:blipFill>
        <p:spPr bwMode="auto">
          <a:xfrm>
            <a:off x="304800" y="3048000"/>
            <a:ext cx="2550495" cy="1905000"/>
          </a:xfrm>
          <a:prstGeom prst="rect">
            <a:avLst/>
          </a:prstGeom>
          <a:noFill/>
        </p:spPr>
      </p:pic>
      <p:pic>
        <p:nvPicPr>
          <p:cNvPr id="1029" name="Picture 5" descr="S:\06-PROMOTIONS\SalesRecaps\Pictures &amp; Recaps\KLVE\Aug 2013\GNP\08-07-2013 Corona\IMG_7397.JPG"/>
          <p:cNvPicPr>
            <a:picLocks noChangeAspect="1" noChangeArrowheads="1"/>
          </p:cNvPicPr>
          <p:nvPr/>
        </p:nvPicPr>
        <p:blipFill>
          <a:blip r:embed="rId7" cstate="print"/>
          <a:stretch>
            <a:fillRect/>
          </a:stretch>
        </p:blipFill>
        <p:spPr bwMode="auto">
          <a:xfrm>
            <a:off x="5943600" y="3048000"/>
            <a:ext cx="2550495" cy="1905000"/>
          </a:xfrm>
          <a:prstGeom prst="rect">
            <a:avLst/>
          </a:prstGeom>
          <a:noFill/>
        </p:spPr>
      </p:pic>
      <p:pic>
        <p:nvPicPr>
          <p:cNvPr id="12" name="Picture 2" descr="C:\Users\edrodriguez\AppData\Local\Microsoft\Windows\Temporary Internet Files\Content.Outlook\8JRF39T9\1075_KLOVE_EL_Pos_4c-01.jpg"/>
          <p:cNvPicPr>
            <a:picLocks noChangeAspect="1" noChangeArrowheads="1"/>
          </p:cNvPicPr>
          <p:nvPr/>
        </p:nvPicPr>
        <p:blipFill>
          <a:blip r:embed="rId8" cstate="print">
            <a:clrChange>
              <a:clrFrom>
                <a:srgbClr val="FFFFFE"/>
              </a:clrFrom>
              <a:clrTo>
                <a:srgbClr val="FFFFFE">
                  <a:alpha val="0"/>
                </a:srgbClr>
              </a:clrTo>
            </a:clrChange>
          </a:blip>
          <a:srcRect/>
          <a:stretch>
            <a:fillRect/>
          </a:stretch>
        </p:blipFill>
        <p:spPr bwMode="auto">
          <a:xfrm>
            <a:off x="7239000" y="5791200"/>
            <a:ext cx="1744863" cy="954681"/>
          </a:xfrm>
          <a:prstGeom prst="rect">
            <a:avLst/>
          </a:prstGeom>
          <a:noFill/>
        </p:spPr>
      </p:pic>
      <p:pic>
        <p:nvPicPr>
          <p:cNvPr id="11" name="Picture 10" descr="IMG_1831.JPG"/>
          <p:cNvPicPr>
            <a:picLocks noChangeAspect="1"/>
          </p:cNvPicPr>
          <p:nvPr/>
        </p:nvPicPr>
        <p:blipFill>
          <a:blip r:embed="rId9" cstate="print"/>
          <a:stretch>
            <a:fillRect/>
          </a:stretch>
        </p:blipFill>
        <p:spPr>
          <a:xfrm>
            <a:off x="3124200" y="990600"/>
            <a:ext cx="2511552" cy="1883664"/>
          </a:xfrm>
          <a:prstGeom prst="rect">
            <a:avLst/>
          </a:prstGeom>
        </p:spPr>
      </p:pic>
      <p:pic>
        <p:nvPicPr>
          <p:cNvPr id="13" name="Picture 12" descr="IMG_1831.JPG"/>
          <p:cNvPicPr>
            <a:picLocks noChangeAspect="1"/>
          </p:cNvPicPr>
          <p:nvPr/>
        </p:nvPicPr>
        <p:blipFill>
          <a:blip r:embed="rId10" cstate="print"/>
          <a:stretch>
            <a:fillRect/>
          </a:stretch>
        </p:blipFill>
        <p:spPr>
          <a:xfrm>
            <a:off x="3124200" y="3048000"/>
            <a:ext cx="2521930" cy="1883664"/>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3444750" cy="2819400"/>
          </a:xfrm>
        </p:spPr>
        <p:txBody>
          <a:bodyPr/>
          <a:lstStyle/>
          <a:p>
            <a:r>
              <a:rPr lang="en-US" sz="1600" dirty="0" smtClean="0">
                <a:latin typeface="+mj-lt"/>
                <a:cs typeface="Times New Roman" pitchFamily="18" charset="0"/>
              </a:rPr>
              <a:t>KLVE promoted Tyler Perry’s new movie The Single Mom’s Club On Air Live. </a:t>
            </a:r>
            <a:br>
              <a:rPr lang="en-US" sz="1600" dirty="0" smtClean="0">
                <a:latin typeface="+mj-lt"/>
                <a:cs typeface="Times New Roman" pitchFamily="18" charset="0"/>
              </a:rPr>
            </a:br>
            <a:r>
              <a:rPr lang="en-US" sz="1600" dirty="0" smtClean="0">
                <a:latin typeface="+mj-lt"/>
                <a:cs typeface="Times New Roman" pitchFamily="18" charset="0"/>
              </a:rPr>
              <a:t/>
            </a:r>
            <a:br>
              <a:rPr lang="en-US" sz="1600" dirty="0" smtClean="0">
                <a:latin typeface="+mj-lt"/>
                <a:cs typeface="Times New Roman" pitchFamily="18" charset="0"/>
              </a:rPr>
            </a:br>
            <a:r>
              <a:rPr lang="en-US" sz="1600" dirty="0" smtClean="0">
                <a:latin typeface="+mj-lt"/>
                <a:cs typeface="Times New Roman" pitchFamily="18" charset="0"/>
              </a:rPr>
              <a:t>Omar &amp; Argelia let the listeners know where the KLVE Promotions Team was going to be at so that they can receive their gifts courtesy of Tyler Perry’s new movie: The Single Mom’s Club.</a:t>
            </a:r>
            <a:br>
              <a:rPr lang="en-US" sz="1600" dirty="0" smtClean="0">
                <a:latin typeface="+mj-lt"/>
                <a:cs typeface="Times New Roman" pitchFamily="18" charset="0"/>
              </a:rPr>
            </a:br>
            <a:endParaRPr lang="en-US" sz="1600" dirty="0">
              <a:latin typeface="+mj-lt"/>
              <a:cs typeface="Times New Roman" pitchFamily="18" charset="0"/>
            </a:endParaRPr>
          </a:p>
        </p:txBody>
      </p:sp>
      <p:sp>
        <p:nvSpPr>
          <p:cNvPr id="7" name="Title 4"/>
          <p:cNvSpPr txBox="1">
            <a:spLocks/>
          </p:cNvSpPr>
          <p:nvPr/>
        </p:nvSpPr>
        <p:spPr>
          <a:xfrm>
            <a:off x="634701" y="161365"/>
            <a:ext cx="7874598" cy="1213461"/>
          </a:xfrm>
          <a:prstGeom prst="rect">
            <a:avLst/>
          </a:prstGeom>
        </p:spPr>
        <p:txBody>
          <a:bodyPr vert="horz" lIns="65276" tIns="32637" rIns="65276" bIns="32637" rtlCol="0" anchor="ctr">
            <a:noAutofit/>
          </a:bodyPr>
          <a:lstStyle/>
          <a:p>
            <a:pPr marL="0" marR="0" lvl="0" indent="0" algn="ctr" defTabSz="326383" rtl="0" eaLnBrk="1" fontAlgn="auto" latinLnBrk="0" hangingPunct="1">
              <a:lnSpc>
                <a:spcPct val="90000"/>
              </a:lnSpc>
              <a:spcBef>
                <a:spcPct val="0"/>
              </a:spcBef>
              <a:spcAft>
                <a:spcPts val="0"/>
              </a:spcAft>
              <a:buClrTx/>
              <a:buSzTx/>
              <a:buFontTx/>
              <a:buNone/>
              <a:tabLst/>
              <a:defRPr/>
            </a:pPr>
            <a:r>
              <a:rPr lang="en-US" sz="4000" b="1" spc="-150" dirty="0" smtClean="0">
                <a:solidFill>
                  <a:srgbClr val="464646"/>
                </a:solidFill>
                <a:latin typeface="Calibri"/>
                <a:ea typeface="+mj-ea"/>
                <a:cs typeface="Calibri"/>
              </a:rPr>
              <a:t>KLVE Air Checks</a:t>
            </a:r>
            <a:endParaRPr kumimoji="0" lang="en-US" sz="4000" b="1" i="0" u="none" strike="noStrike" kern="1200" cap="none" spc="-150" normalizeH="0" baseline="0" noProof="0" dirty="0">
              <a:ln>
                <a:noFill/>
              </a:ln>
              <a:solidFill>
                <a:srgbClr val="464646"/>
              </a:solidFill>
              <a:effectLst/>
              <a:uLnTx/>
              <a:uFillTx/>
              <a:latin typeface="Calibri"/>
              <a:ea typeface="+mj-ea"/>
              <a:cs typeface="Calibri"/>
            </a:endParaRPr>
          </a:p>
        </p:txBody>
      </p:sp>
      <p:pic>
        <p:nvPicPr>
          <p:cNvPr id="8" name="The Single Moms club Van Hit 2.mp3">
            <a:hlinkClick r:id="" action="ppaction://media"/>
          </p:cNvPr>
          <p:cNvPicPr>
            <a:picLocks noRot="1" noChangeAspect="1"/>
          </p:cNvPicPr>
          <p:nvPr>
            <a:audioFile r:link="rId1"/>
          </p:nvPr>
        </p:nvPicPr>
        <p:blipFill>
          <a:blip r:embed="rId7" cstate="print"/>
          <a:stretch>
            <a:fillRect/>
          </a:stretch>
        </p:blipFill>
        <p:spPr>
          <a:xfrm>
            <a:off x="914400" y="5410200"/>
            <a:ext cx="457200" cy="457200"/>
          </a:xfrm>
          <a:prstGeom prst="rect">
            <a:avLst/>
          </a:prstGeom>
        </p:spPr>
      </p:pic>
      <p:sp>
        <p:nvSpPr>
          <p:cNvPr id="9" name="TextBox 8"/>
          <p:cNvSpPr txBox="1"/>
          <p:nvPr/>
        </p:nvSpPr>
        <p:spPr>
          <a:xfrm>
            <a:off x="1295400" y="5486400"/>
            <a:ext cx="1828800" cy="276999"/>
          </a:xfrm>
          <a:prstGeom prst="rect">
            <a:avLst/>
          </a:prstGeom>
          <a:noFill/>
        </p:spPr>
        <p:txBody>
          <a:bodyPr wrap="square" rtlCol="0">
            <a:spAutoFit/>
          </a:bodyPr>
          <a:lstStyle/>
          <a:p>
            <a:r>
              <a:rPr lang="en-US" sz="1200" dirty="0" smtClean="0">
                <a:latin typeface="+mj-lt"/>
              </a:rPr>
              <a:t>Air Check #2</a:t>
            </a:r>
            <a:endParaRPr lang="en-US" sz="1200" dirty="0">
              <a:latin typeface="+mj-lt"/>
            </a:endParaRPr>
          </a:p>
        </p:txBody>
      </p:sp>
      <p:pic>
        <p:nvPicPr>
          <p:cNvPr id="10" name="Picture 6" descr="Tyler Perry's 'The Single Moms Club'"/>
          <p:cNvPicPr>
            <a:picLocks noChangeAspect="1" noChangeArrowheads="1"/>
          </p:cNvPicPr>
          <p:nvPr/>
        </p:nvPicPr>
        <p:blipFill>
          <a:blip r:embed="rId8" cstate="print"/>
          <a:srcRect/>
          <a:stretch>
            <a:fillRect/>
          </a:stretch>
        </p:blipFill>
        <p:spPr bwMode="auto">
          <a:xfrm>
            <a:off x="5715000" y="1676400"/>
            <a:ext cx="2743200" cy="4229099"/>
          </a:xfrm>
          <a:prstGeom prst="rect">
            <a:avLst/>
          </a:prstGeom>
          <a:noFill/>
        </p:spPr>
      </p:pic>
      <p:pic>
        <p:nvPicPr>
          <p:cNvPr id="11" name="Aircheck.mp3">
            <a:hlinkClick r:id="" action="ppaction://media"/>
          </p:cNvPr>
          <p:cNvPicPr>
            <a:picLocks noRot="1" noChangeAspect="1"/>
          </p:cNvPicPr>
          <p:nvPr>
            <a:audioFile r:link="rId2"/>
          </p:nvPr>
        </p:nvPicPr>
        <p:blipFill>
          <a:blip r:embed="rId9" cstate="print"/>
          <a:stretch>
            <a:fillRect/>
          </a:stretch>
        </p:blipFill>
        <p:spPr>
          <a:xfrm>
            <a:off x="914400" y="4648200"/>
            <a:ext cx="457200" cy="457200"/>
          </a:xfrm>
          <a:prstGeom prst="rect">
            <a:avLst/>
          </a:prstGeom>
        </p:spPr>
      </p:pic>
      <p:sp>
        <p:nvSpPr>
          <p:cNvPr id="12" name="TextBox 11"/>
          <p:cNvSpPr txBox="1"/>
          <p:nvPr/>
        </p:nvSpPr>
        <p:spPr>
          <a:xfrm>
            <a:off x="1295400" y="4724400"/>
            <a:ext cx="1676400" cy="276999"/>
          </a:xfrm>
          <a:prstGeom prst="rect">
            <a:avLst/>
          </a:prstGeom>
          <a:noFill/>
        </p:spPr>
        <p:txBody>
          <a:bodyPr wrap="square" rtlCol="0">
            <a:spAutoFit/>
          </a:bodyPr>
          <a:lstStyle/>
          <a:p>
            <a:r>
              <a:rPr lang="en-US" sz="1200" dirty="0" smtClean="0">
                <a:latin typeface="+mj-lt"/>
              </a:rPr>
              <a:t>Air Check #1</a:t>
            </a:r>
            <a:endParaRPr lang="en-US" sz="1200" dirty="0">
              <a:latin typeface="+mj-lt"/>
            </a:endParaRPr>
          </a:p>
        </p:txBody>
      </p:sp>
      <p:pic>
        <p:nvPicPr>
          <p:cNvPr id="13" name="The Single Moms club Van Hit 3.mp3">
            <a:hlinkClick r:id="" action="ppaction://media"/>
          </p:cNvPr>
          <p:cNvPicPr>
            <a:picLocks noRot="1" noChangeAspect="1"/>
          </p:cNvPicPr>
          <p:nvPr>
            <a:audioFile r:link="rId3"/>
          </p:nvPr>
        </p:nvPicPr>
        <p:blipFill>
          <a:blip r:embed="rId10" cstate="print"/>
          <a:stretch>
            <a:fillRect/>
          </a:stretch>
        </p:blipFill>
        <p:spPr>
          <a:xfrm>
            <a:off x="914400" y="6096000"/>
            <a:ext cx="457200" cy="457200"/>
          </a:xfrm>
          <a:prstGeom prst="rect">
            <a:avLst/>
          </a:prstGeom>
        </p:spPr>
      </p:pic>
      <p:sp>
        <p:nvSpPr>
          <p:cNvPr id="14" name="TextBox 13"/>
          <p:cNvSpPr txBox="1"/>
          <p:nvPr/>
        </p:nvSpPr>
        <p:spPr>
          <a:xfrm>
            <a:off x="1295400" y="6248400"/>
            <a:ext cx="1600200" cy="276999"/>
          </a:xfrm>
          <a:prstGeom prst="rect">
            <a:avLst/>
          </a:prstGeom>
          <a:noFill/>
        </p:spPr>
        <p:txBody>
          <a:bodyPr wrap="square" rtlCol="0">
            <a:spAutoFit/>
          </a:bodyPr>
          <a:lstStyle/>
          <a:p>
            <a:r>
              <a:rPr lang="en-US" sz="1200" dirty="0" smtClean="0">
                <a:latin typeface="+mj-lt"/>
              </a:rPr>
              <a:t>Air Check #3</a:t>
            </a:r>
            <a:endParaRPr lang="en-US" sz="1200" dirty="0">
              <a:latin typeface="+mj-lt"/>
            </a:endParaRPr>
          </a:p>
        </p:txBody>
      </p:sp>
      <p:pic>
        <p:nvPicPr>
          <p:cNvPr id="15" name="The Single Moms club Van Hit 4.mp3">
            <a:hlinkClick r:id="" action="ppaction://media"/>
          </p:cNvPr>
          <p:cNvPicPr>
            <a:picLocks noRot="1" noChangeAspect="1"/>
          </p:cNvPicPr>
          <p:nvPr>
            <a:audioFile r:link="rId4"/>
          </p:nvPr>
        </p:nvPicPr>
        <p:blipFill>
          <a:blip r:embed="rId9" cstate="print"/>
          <a:stretch>
            <a:fillRect/>
          </a:stretch>
        </p:blipFill>
        <p:spPr>
          <a:xfrm>
            <a:off x="3276600" y="4648200"/>
            <a:ext cx="457200" cy="457200"/>
          </a:xfrm>
          <a:prstGeom prst="rect">
            <a:avLst/>
          </a:prstGeom>
        </p:spPr>
      </p:pic>
      <p:pic>
        <p:nvPicPr>
          <p:cNvPr id="16" name="The Single Moms club Van Hit 5.mp3">
            <a:hlinkClick r:id="" action="ppaction://media"/>
          </p:cNvPr>
          <p:cNvPicPr>
            <a:picLocks noRot="1" noChangeAspect="1"/>
          </p:cNvPicPr>
          <p:nvPr>
            <a:audioFile r:link="rId5"/>
          </p:nvPr>
        </p:nvPicPr>
        <p:blipFill>
          <a:blip r:embed="rId9" cstate="print"/>
          <a:stretch>
            <a:fillRect/>
          </a:stretch>
        </p:blipFill>
        <p:spPr>
          <a:xfrm>
            <a:off x="3276600" y="5486400"/>
            <a:ext cx="457200" cy="457200"/>
          </a:xfrm>
          <a:prstGeom prst="rect">
            <a:avLst/>
          </a:prstGeom>
        </p:spPr>
      </p:pic>
      <p:sp>
        <p:nvSpPr>
          <p:cNvPr id="17" name="TextBox 16"/>
          <p:cNvSpPr txBox="1"/>
          <p:nvPr/>
        </p:nvSpPr>
        <p:spPr>
          <a:xfrm>
            <a:off x="3657600" y="4724400"/>
            <a:ext cx="1676400" cy="276999"/>
          </a:xfrm>
          <a:prstGeom prst="rect">
            <a:avLst/>
          </a:prstGeom>
          <a:noFill/>
        </p:spPr>
        <p:txBody>
          <a:bodyPr wrap="square" rtlCol="0">
            <a:spAutoFit/>
          </a:bodyPr>
          <a:lstStyle/>
          <a:p>
            <a:r>
              <a:rPr lang="en-US" sz="1200" dirty="0" smtClean="0">
                <a:latin typeface="+mj-lt"/>
              </a:rPr>
              <a:t>Air Check #4</a:t>
            </a:r>
            <a:endParaRPr lang="en-US" sz="1200" dirty="0">
              <a:latin typeface="+mj-lt"/>
            </a:endParaRPr>
          </a:p>
        </p:txBody>
      </p:sp>
      <p:sp>
        <p:nvSpPr>
          <p:cNvPr id="18" name="TextBox 17"/>
          <p:cNvSpPr txBox="1"/>
          <p:nvPr/>
        </p:nvSpPr>
        <p:spPr>
          <a:xfrm>
            <a:off x="3657600" y="5562600"/>
            <a:ext cx="1676400" cy="276999"/>
          </a:xfrm>
          <a:prstGeom prst="rect">
            <a:avLst/>
          </a:prstGeom>
          <a:noFill/>
        </p:spPr>
        <p:txBody>
          <a:bodyPr wrap="square" rtlCol="0">
            <a:spAutoFit/>
          </a:bodyPr>
          <a:lstStyle/>
          <a:p>
            <a:r>
              <a:rPr lang="en-US" sz="1200" dirty="0" smtClean="0">
                <a:latin typeface="+mj-lt"/>
              </a:rPr>
              <a:t>Air Check #5</a:t>
            </a:r>
            <a:endParaRPr lang="en-US" sz="1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492" fill="hold"/>
                                        <p:tgtEl>
                                          <p:spTgt spid="8"/>
                                        </p:tgtEl>
                                      </p:cBhvr>
                                    </p:cmd>
                                  </p:childTnLst>
                                </p:cTn>
                              </p:par>
                            </p:childTnLst>
                          </p:cTn>
                        </p:par>
                        <p:par>
                          <p:cTn id="7" fill="hold">
                            <p:stCondLst>
                              <p:cond delay="54492"/>
                            </p:stCondLst>
                            <p:childTnLst>
                              <p:par>
                                <p:cTn id="8" presetID="1" presetClass="mediacall" presetSubtype="0" fill="hold" nodeType="afterEffect">
                                  <p:stCondLst>
                                    <p:cond delay="0"/>
                                  </p:stCondLst>
                                  <p:childTnLst>
                                    <p:cmd type="call" cmd="playFrom(0.0)">
                                      <p:cBhvr>
                                        <p:cTn id="9" dur="43102" fill="hold"/>
                                        <p:tgtEl>
                                          <p:spTgt spid="11"/>
                                        </p:tgtEl>
                                      </p:cBhvr>
                                    </p:cmd>
                                  </p:childTnLst>
                                </p:cTn>
                              </p:par>
                            </p:childTnLst>
                          </p:cTn>
                        </p:par>
                        <p:par>
                          <p:cTn id="10" fill="hold">
                            <p:stCondLst>
                              <p:cond delay="97594"/>
                            </p:stCondLst>
                            <p:childTnLst>
                              <p:par>
                                <p:cTn id="11" presetID="1" presetClass="mediacall" presetSubtype="0" fill="hold" nodeType="afterEffect">
                                  <p:stCondLst>
                                    <p:cond delay="0"/>
                                  </p:stCondLst>
                                  <p:childTnLst>
                                    <p:cmd type="call" cmd="playFrom(0.0)">
                                      <p:cBhvr>
                                        <p:cTn id="12" dur="54283" fill="hold"/>
                                        <p:tgtEl>
                                          <p:spTgt spid="13"/>
                                        </p:tgtEl>
                                      </p:cBhvr>
                                    </p:cmd>
                                  </p:childTnLst>
                                </p:cTn>
                              </p:par>
                            </p:childTnLst>
                          </p:cTn>
                        </p:par>
                        <p:par>
                          <p:cTn id="13" fill="hold">
                            <p:stCondLst>
                              <p:cond delay="151877"/>
                            </p:stCondLst>
                            <p:childTnLst>
                              <p:par>
                                <p:cTn id="14" presetID="1" presetClass="mediacall" presetSubtype="0" fill="hold" nodeType="afterEffect">
                                  <p:stCondLst>
                                    <p:cond delay="0"/>
                                  </p:stCondLst>
                                  <p:childTnLst>
                                    <p:cmd type="call" cmd="playFrom(0.0)">
                                      <p:cBhvr>
                                        <p:cTn id="15" dur="48980" fill="hold"/>
                                        <p:tgtEl>
                                          <p:spTgt spid="15"/>
                                        </p:tgtEl>
                                      </p:cBhvr>
                                    </p:cmd>
                                  </p:childTnLst>
                                </p:cTn>
                              </p:par>
                            </p:childTnLst>
                          </p:cTn>
                        </p:par>
                        <p:par>
                          <p:cTn id="16" fill="hold">
                            <p:stCondLst>
                              <p:cond delay="200857"/>
                            </p:stCondLst>
                            <p:childTnLst>
                              <p:par>
                                <p:cTn id="17" presetID="1" presetClass="mediacall" presetSubtype="0" fill="hold" nodeType="afterEffect">
                                  <p:stCondLst>
                                    <p:cond delay="0"/>
                                  </p:stCondLst>
                                  <p:childTnLst>
                                    <p:cmd type="call" cmd="playFrom(0.0)">
                                      <p:cBhvr>
                                        <p:cTn id="18" dur="53342"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5">
      <a:dk1>
        <a:srgbClr val="464646"/>
      </a:dk1>
      <a:lt1>
        <a:sysClr val="window" lastClr="FFFFFF"/>
      </a:lt1>
      <a:dk2>
        <a:srgbClr val="1D1DEA"/>
      </a:dk2>
      <a:lt2>
        <a:srgbClr val="EEECE1"/>
      </a:lt2>
      <a:accent1>
        <a:srgbClr val="00C473"/>
      </a:accent1>
      <a:accent2>
        <a:srgbClr val="1D1DEA"/>
      </a:accent2>
      <a:accent3>
        <a:srgbClr val="ED1C24"/>
      </a:accent3>
      <a:accent4>
        <a:srgbClr val="C626B6"/>
      </a:accent4>
      <a:accent5>
        <a:srgbClr val="6D6D6D"/>
      </a:accent5>
      <a:accent6>
        <a:srgbClr val="000000"/>
      </a:accent6>
      <a:hlink>
        <a:srgbClr val="0000FF"/>
      </a:hlink>
      <a:folHlink>
        <a:srgbClr val="00C4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defRPr sz="4000" spc="-150" dirty="0" smtClean="0">
            <a:solidFill>
              <a:srgbClr val="6D6D6D"/>
            </a:solidFill>
            <a:cs typeface="Calibri"/>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34973</TotalTime>
  <Words>199</Words>
  <Application>Microsoft Office PowerPoint</Application>
  <PresentationFormat>Letter Paper (8.5x11 in)</PresentationFormat>
  <Paragraphs>16</Paragraphs>
  <Slides>5</Slides>
  <Notes>1</Notes>
  <HiddenSlides>0</HiddenSlides>
  <MMClips>5</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2_Custom Design</vt:lpstr>
      <vt:lpstr>Tyler Perry’s  The Single Mom’s Club RECAP    March 10-14, 2014</vt:lpstr>
      <vt:lpstr>KLVE 107.5FM promoted Lionsgate Tyler Perry’s “The Single Moms Club” through social media. KLOVE’s facebook users were encouraged to enter to win a “Single Mom’s Club Night Out” with 3 of her friends.  KLVE’s Promotion Team gave away goodie bags &amp; posters of the new movie.  KLVE asked listeners and followers to register to win Grand Prize. The Grand Prize winner received a Spa Day at Yolanda Aguilar Beauty Institute &amp; Spa with 3 of her friend and tickets to go see “The Single Mom’s Club” courtesy of Regal Theaters.  In addition, the winner also receives mini movie posters, and other movie memorabilia.      </vt:lpstr>
      <vt:lpstr>10x Live Mentions 2x FB Posts 2x Tweets 44,344 Impressions from FB Posts 372 Entries!  Over 1000+ followers “Liked” the postings on KLVE’s page.</vt:lpstr>
      <vt:lpstr>Slide 4</vt:lpstr>
      <vt:lpstr>KLVE promoted Tyler Perry’s new movie The Single Mom’s Club On Air Live.   Omar &amp; Argelia let the listeners know where the KLVE Promotions Team was going to be at so that they can receive their gifts courtesy of Tyler Perry’s new movie: The Single Mom’s Club. </vt:lpstr>
    </vt:vector>
  </TitlesOfParts>
  <Company>Univision Communications,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Univision</dc:creator>
  <cp:lastModifiedBy>Windows User</cp:lastModifiedBy>
  <cp:revision>568</cp:revision>
  <dcterms:created xsi:type="dcterms:W3CDTF">2011-03-09T23:43:08Z</dcterms:created>
  <dcterms:modified xsi:type="dcterms:W3CDTF">2014-03-18T22:59:39Z</dcterms:modified>
</cp:coreProperties>
</file>