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68" r:id="rId3"/>
    <p:sldId id="267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6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4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C2189-7354-4F29-9639-DD672D9A3AE5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46BC7-3F8A-433A-B9CE-BAF15807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8F17-DC62-4D35-8B5E-342FB8DDA6D3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A9216-7B1F-4B4E-8E25-DE6D5194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0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No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HM_horizontal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119" y="6324600"/>
            <a:ext cx="1365881" cy="68926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1910"/>
            <a:ext cx="8229600" cy="1061156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45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16624"/>
            <a:ext cx="465520" cy="373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0AB0-7271-4C96-AEC7-EBFA831B717B}" type="datetimeFigureOut">
              <a:rPr lang="en-US" smtClean="0"/>
              <a:t>06/27/2016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jpeg"/><Relationship Id="rId4" Type="http://schemas.openxmlformats.org/officeDocument/2006/relationships/audio" Target="../media/media2.m4a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347"/>
            <a:ext cx="3810000" cy="1202453"/>
          </a:xfrm>
        </p:spPr>
        <p:txBody>
          <a:bodyPr>
            <a:noAutofit/>
          </a:bodyPr>
          <a:lstStyle/>
          <a:p>
            <a:pPr algn="l"/>
            <a:r>
              <a:rPr lang="en-US" sz="1600" b="1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WKTU-FM-New 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York</a:t>
            </a:r>
            <a:b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June 17</a:t>
            </a:r>
            <a:r>
              <a:rPr lang="en-US" sz="16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11a-1p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Huggies at Babies R Us Union Square</a:t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endParaRPr 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7801" y="855836"/>
            <a:ext cx="117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Promo Air Check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1" y="213627"/>
            <a:ext cx="3505200" cy="1182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6997" y="863876"/>
            <a:ext cx="117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Carolina </a:t>
            </a: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Call in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4" name="KTU Prom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4656" y="25025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56" y="1492681"/>
            <a:ext cx="3276043" cy="24570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2681"/>
            <a:ext cx="2564908" cy="4562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82" y="1502061"/>
            <a:ext cx="2336427" cy="4155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77" y="4088731"/>
            <a:ext cx="3255722" cy="2441792"/>
          </a:xfrm>
          <a:prstGeom prst="rect">
            <a:avLst/>
          </a:prstGeom>
        </p:spPr>
      </p:pic>
      <p:pic>
        <p:nvPicPr>
          <p:cNvPr id="6" name="KTU Call i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0429" y="231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68960"/>
            <a:ext cx="3374243" cy="2530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84260"/>
            <a:ext cx="4498990" cy="2530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84260"/>
            <a:ext cx="3374243" cy="25306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616301"/>
            <a:ext cx="4330667" cy="2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374" b="2038"/>
          <a:stretch/>
        </p:blipFill>
        <p:spPr>
          <a:xfrm>
            <a:off x="381000" y="533400"/>
            <a:ext cx="8191500" cy="53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72" y="609600"/>
            <a:ext cx="7010855" cy="50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8</Words>
  <Application>Microsoft Office PowerPoint</Application>
  <PresentationFormat>On-screen Show (4:3)</PresentationFormat>
  <Paragraphs>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Century Gothic</vt:lpstr>
      <vt:lpstr>Office Theme</vt:lpstr>
      <vt:lpstr>WKTU-FM-New York June 17th 11a-1p Huggies at Babies R Us Union Square </vt:lpstr>
      <vt:lpstr>PowerPoint Presentation</vt:lpstr>
      <vt:lpstr>PowerPoint Presentation</vt:lpstr>
      <vt:lpstr>PowerPoint Presentation</vt:lpstr>
    </vt:vector>
  </TitlesOfParts>
  <Company>Clear Channel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Nakiya Stauffer</dc:creator>
  <cp:lastModifiedBy>Schnell, Cheryl</cp:lastModifiedBy>
  <cp:revision>111</cp:revision>
  <dcterms:created xsi:type="dcterms:W3CDTF">2015-07-29T18:16:54Z</dcterms:created>
  <dcterms:modified xsi:type="dcterms:W3CDTF">2016-06-27T15:44:54Z</dcterms:modified>
</cp:coreProperties>
</file>