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12344400" cy="6858000"/>
  <p:notesSz cx="6858000" cy="9144000"/>
  <p:defaultTextStyle>
    <a:defPPr>
      <a:defRPr lang="en-US"/>
    </a:defPPr>
    <a:lvl1pPr marL="0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68" y="-75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E4EF4-EE19-40CB-A7D8-BA09DAAC415D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53A00-E538-4B19-B708-925C365F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8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wallsave.com/wallpapers/1600x1000/silver/50208/silver-opera-white-line-waves-hd-epic-502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46"/>
            <a:ext cx="12344403" cy="685615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9"/>
            <a:ext cx="10492740" cy="14700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83" y="6400802"/>
            <a:ext cx="1590719" cy="3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6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Subhead 1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48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8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9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34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9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3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8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13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8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4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77" indent="0">
              <a:buNone/>
              <a:defRPr sz="2700" b="1"/>
            </a:lvl2pPr>
            <a:lvl3pPr marL="1228954" indent="0">
              <a:buNone/>
              <a:defRPr sz="2400" b="1"/>
            </a:lvl3pPr>
            <a:lvl4pPr marL="1843430" indent="0">
              <a:buNone/>
              <a:defRPr sz="2200" b="1"/>
            </a:lvl4pPr>
            <a:lvl5pPr marL="2457907" indent="0">
              <a:buNone/>
              <a:defRPr sz="2200" b="1"/>
            </a:lvl5pPr>
            <a:lvl6pPr marL="3072384" indent="0">
              <a:buNone/>
              <a:defRPr sz="2200" b="1"/>
            </a:lvl6pPr>
            <a:lvl7pPr marL="3686861" indent="0">
              <a:buNone/>
              <a:defRPr sz="2200" b="1"/>
            </a:lvl7pPr>
            <a:lvl8pPr marL="4301338" indent="0">
              <a:buNone/>
              <a:defRPr sz="2200" b="1"/>
            </a:lvl8pPr>
            <a:lvl9pPr marL="4915814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6" y="1535113"/>
            <a:ext cx="5456396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77" indent="0">
              <a:buNone/>
              <a:defRPr sz="2700" b="1"/>
            </a:lvl2pPr>
            <a:lvl3pPr marL="1228954" indent="0">
              <a:buNone/>
              <a:defRPr sz="2400" b="1"/>
            </a:lvl3pPr>
            <a:lvl4pPr marL="1843430" indent="0">
              <a:buNone/>
              <a:defRPr sz="2200" b="1"/>
            </a:lvl4pPr>
            <a:lvl5pPr marL="2457907" indent="0">
              <a:buNone/>
              <a:defRPr sz="2200" b="1"/>
            </a:lvl5pPr>
            <a:lvl6pPr marL="3072384" indent="0">
              <a:buNone/>
              <a:defRPr sz="2200" b="1"/>
            </a:lvl6pPr>
            <a:lvl7pPr marL="3686861" indent="0">
              <a:buNone/>
              <a:defRPr sz="2200" b="1"/>
            </a:lvl7pPr>
            <a:lvl8pPr marL="4301338" indent="0">
              <a:buNone/>
              <a:defRPr sz="2200" b="1"/>
            </a:lvl8pPr>
            <a:lvl9pPr marL="4915814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2174875"/>
            <a:ext cx="5456396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7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273049"/>
            <a:ext cx="406122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2"/>
            <a:ext cx="6900863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2" y="1435102"/>
            <a:ext cx="406122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77" indent="0">
              <a:buNone/>
              <a:defRPr sz="1600"/>
            </a:lvl2pPr>
            <a:lvl3pPr marL="1228954" indent="0">
              <a:buNone/>
              <a:defRPr sz="1300"/>
            </a:lvl3pPr>
            <a:lvl4pPr marL="1843430" indent="0">
              <a:buNone/>
              <a:defRPr sz="1200"/>
            </a:lvl4pPr>
            <a:lvl5pPr marL="2457907" indent="0">
              <a:buNone/>
              <a:defRPr sz="1200"/>
            </a:lvl5pPr>
            <a:lvl6pPr marL="3072384" indent="0">
              <a:buNone/>
              <a:defRPr sz="1200"/>
            </a:lvl6pPr>
            <a:lvl7pPr marL="3686861" indent="0">
              <a:buNone/>
              <a:defRPr sz="1200"/>
            </a:lvl7pPr>
            <a:lvl8pPr marL="4301338" indent="0">
              <a:buNone/>
              <a:defRPr sz="1200"/>
            </a:lvl8pPr>
            <a:lvl9pPr marL="491581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77" indent="0">
              <a:buNone/>
              <a:defRPr sz="3800"/>
            </a:lvl2pPr>
            <a:lvl3pPr marL="1228954" indent="0">
              <a:buNone/>
              <a:defRPr sz="3200"/>
            </a:lvl3pPr>
            <a:lvl4pPr marL="1843430" indent="0">
              <a:buNone/>
              <a:defRPr sz="2700"/>
            </a:lvl4pPr>
            <a:lvl5pPr marL="2457907" indent="0">
              <a:buNone/>
              <a:defRPr sz="2700"/>
            </a:lvl5pPr>
            <a:lvl6pPr marL="3072384" indent="0">
              <a:buNone/>
              <a:defRPr sz="2700"/>
            </a:lvl6pPr>
            <a:lvl7pPr marL="3686861" indent="0">
              <a:buNone/>
              <a:defRPr sz="2700"/>
            </a:lvl7pPr>
            <a:lvl8pPr marL="4301338" indent="0">
              <a:buNone/>
              <a:defRPr sz="2700"/>
            </a:lvl8pPr>
            <a:lvl9pPr marL="491581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77" indent="0">
              <a:buNone/>
              <a:defRPr sz="1600"/>
            </a:lvl2pPr>
            <a:lvl3pPr marL="1228954" indent="0">
              <a:buNone/>
              <a:defRPr sz="1300"/>
            </a:lvl3pPr>
            <a:lvl4pPr marL="1843430" indent="0">
              <a:buNone/>
              <a:defRPr sz="1200"/>
            </a:lvl4pPr>
            <a:lvl5pPr marL="2457907" indent="0">
              <a:buNone/>
              <a:defRPr sz="1200"/>
            </a:lvl5pPr>
            <a:lvl6pPr marL="3072384" indent="0">
              <a:buNone/>
              <a:defRPr sz="1200"/>
            </a:lvl6pPr>
            <a:lvl7pPr marL="3686861" indent="0">
              <a:buNone/>
              <a:defRPr sz="1200"/>
            </a:lvl7pPr>
            <a:lvl8pPr marL="4301338" indent="0">
              <a:buNone/>
              <a:defRPr sz="1200"/>
            </a:lvl8pPr>
            <a:lvl9pPr marL="491581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9"/>
            <a:ext cx="11109960" cy="1143000"/>
          </a:xfrm>
          <a:prstGeom prst="rect">
            <a:avLst/>
          </a:prstGeom>
        </p:spPr>
        <p:txBody>
          <a:bodyPr vert="horz" lIns="122895" tIns="61448" rIns="122895" bIns="614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122895" tIns="61448" rIns="122895" bIns="614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122895" tIns="61448" rIns="122895" bIns="614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41A6E-398C-4F5B-AC49-06EAF4B6C662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122895" tIns="61448" rIns="122895" bIns="614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122895" tIns="61448" rIns="122895" bIns="614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7111-95DD-4253-9B4A-670FACAA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2895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58" indent="-460858" algn="l" defTabSz="122895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525" indent="-384048" algn="l" defTabSz="1228954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192" indent="-307238" algn="l" defTabSz="12289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669" indent="-307238" algn="l" defTabSz="12289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5146" indent="-307238" algn="l" defTabSz="122895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622" indent="-307238" algn="l" defTabSz="12289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4099" indent="-307238" algn="l" defTabSz="12289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indent="-307238" algn="l" defTabSz="12289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053" indent="-307238" algn="l" defTabSz="12289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77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954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430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907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384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861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1338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814" algn="l" defTabSz="122895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11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edrodriguez\AppData\Local\Microsoft\Windows\Temporary Internet Files\Content.Outlook\8JRF39T9\1075_KLOVE_EL_Pos_4c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2600" y="6294345"/>
            <a:ext cx="1026600" cy="56169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234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Huggies Activations 04.20.16</a:t>
            </a:r>
            <a:endParaRPr lang="en-US" sz="3200" b="1" dirty="0">
              <a:latin typeface="+mn-lt"/>
            </a:endParaRPr>
          </a:p>
        </p:txBody>
      </p:sp>
      <p:pic>
        <p:nvPicPr>
          <p:cNvPr id="14" name="Los-Angeles-Slider1.jpg"/>
          <p:cNvPicPr/>
          <p:nvPr/>
        </p:nvPicPr>
        <p:blipFill>
          <a:blip r:embed="rId3" cstate="print">
            <a:alphaModFix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28600" y="-296917"/>
            <a:ext cx="13106400" cy="723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2"/>
          <p:cNvSpPr>
            <a:spLocks noGrp="1"/>
          </p:cNvSpPr>
          <p:nvPr>
            <p:ph type="ctrTitle"/>
          </p:nvPr>
        </p:nvSpPr>
        <p:spPr>
          <a:xfrm>
            <a:off x="0" y="685800"/>
            <a:ext cx="12344400" cy="205739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HUGGIES ACTIVATION RECAP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5" descr="C:\Users\emangel\Documents\Emily\Logos\Uni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15862"/>
            <a:ext cx="2133600" cy="46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91735"/>
            <a:ext cx="163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1019_Eagle_NN_EL_Pos_rgb_30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763" y="6248400"/>
            <a:ext cx="122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7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6200" y="5521796"/>
            <a:ext cx="1021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/>
              <a:t>101.9FM and Huggies teamed up to bring a great promotion to the city of </a:t>
            </a:r>
            <a:r>
              <a:rPr lang="en-US" sz="1600" dirty="0" smtClean="0"/>
              <a:t>Pomona! Our listeners </a:t>
            </a:r>
            <a:r>
              <a:rPr lang="en-US" sz="1600" dirty="0"/>
              <a:t>were invited to Cardenas market for the opportunity to win station </a:t>
            </a:r>
            <a:r>
              <a:rPr lang="en-US" sz="1600" dirty="0" smtClean="0"/>
              <a:t>prizes, </a:t>
            </a:r>
            <a:r>
              <a:rPr lang="en-US" sz="1600" dirty="0"/>
              <a:t>LA Dodger tickets and $25 dollars Cardenas market gift cards. The community was very involved with our promotion and our </a:t>
            </a:r>
            <a:r>
              <a:rPr lang="en-US" sz="1600" dirty="0" smtClean="0"/>
              <a:t>on-air </a:t>
            </a:r>
            <a:r>
              <a:rPr lang="en-US" sz="1600" dirty="0"/>
              <a:t>personality kept everyone </a:t>
            </a:r>
            <a:r>
              <a:rPr lang="en-US" sz="1600" dirty="0" smtClean="0"/>
              <a:t>entertained.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234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Huggies Activations </a:t>
            </a:r>
            <a:r>
              <a:rPr lang="en-US" sz="3200" b="1" dirty="0" smtClean="0">
                <a:latin typeface="+mn-lt"/>
              </a:rPr>
              <a:t>05.11.16</a:t>
            </a:r>
            <a:endParaRPr lang="en-US" sz="3200" b="1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04690"/>
            <a:ext cx="1234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1" charset="-128"/>
              </a:rPr>
              <a:t>4pm-6pm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1" charset="-128"/>
              </a:rPr>
              <a:t>, Cardenas; </a:t>
            </a:r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1" charset="-128"/>
              </a:rPr>
              <a:t>2001 S Garey Ave. Pomona,CA 91767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95" y="5821872"/>
            <a:ext cx="1634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90600" y="994157"/>
            <a:ext cx="8305800" cy="4568443"/>
            <a:chOff x="1713523" y="1447800"/>
            <a:chExt cx="7506677" cy="380999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176" y="3429001"/>
              <a:ext cx="2393024" cy="179476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1" y="3427961"/>
              <a:ext cx="2439784" cy="182983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494" y="1447800"/>
              <a:ext cx="2437706" cy="182827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523" y="3482555"/>
              <a:ext cx="2477478" cy="174121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1" y="1447800"/>
              <a:ext cx="2439784" cy="18298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534" y="1459750"/>
              <a:ext cx="2422466" cy="1816849"/>
            </a:xfrm>
            <a:prstGeom prst="rect">
              <a:avLst/>
            </a:prstGeom>
          </p:spPr>
        </p:pic>
      </p:grpSp>
      <p:pic>
        <p:nvPicPr>
          <p:cNvPr id="25" name="Picture 24" descr="1019_Eagle_NN_EL_Pos_rgb_300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3269" y="5334000"/>
            <a:ext cx="122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uggies KSCA 5.11.16 427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47162" y="2243930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82200" y="3119735"/>
            <a:ext cx="153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Live Call 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35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82</Words>
  <Application>Microsoft Office PowerPoint</Application>
  <PresentationFormat>Custom</PresentationFormat>
  <Paragraphs>6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HUGGIES ACTIVATION RECAP</vt:lpstr>
      <vt:lpstr>PowerPoint Presentation</vt:lpstr>
    </vt:vector>
  </TitlesOfParts>
  <Company>Univision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2016-04-28T20:42:21Z</dcterms:created>
  <dcterms:modified xsi:type="dcterms:W3CDTF">2016-05-17T19:06:02Z</dcterms:modified>
</cp:coreProperties>
</file>