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0" r:id="rId2"/>
    <p:sldId id="259" r:id="rId3"/>
  </p:sldIdLst>
  <p:sldSz cx="12344400" cy="6858000"/>
  <p:notesSz cx="6858000" cy="9144000"/>
  <p:defaultText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00" y="-858"/>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E4EF4-EE19-40CB-A7D8-BA09DAAC415D}" type="datetimeFigureOut">
              <a:rPr lang="en-US" smtClean="0"/>
              <a:t>5/16/2016</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53A00-E538-4B19-B708-925C365FEF69}" type="slidenum">
              <a:rPr lang="en-US" smtClean="0"/>
              <a:t>‹#›</a:t>
            </a:fld>
            <a:endParaRPr lang="en-US"/>
          </a:p>
        </p:txBody>
      </p:sp>
    </p:spTree>
    <p:extLst>
      <p:ext uri="{BB962C8B-B14F-4D97-AF65-F5344CB8AC3E}">
        <p14:creationId xmlns:p14="http://schemas.microsoft.com/office/powerpoint/2010/main" val="2054338074"/>
      </p:ext>
    </p:extLst>
  </p:cSld>
  <p:clrMap bg1="lt1" tx1="dk1" bg2="lt2" tx2="dk2" accent1="accent1" accent2="accent2" accent3="accent3" accent4="accent4" accent5="accent5" accent6="accent6" hlink="hlink" folHlink="folHlink"/>
  <p:notesStyle>
    <a:lvl1pPr marL="0" algn="l" defTabSz="1228954" rtl="0" eaLnBrk="1" latinLnBrk="0" hangingPunct="1">
      <a:defRPr sz="1600" kern="1200">
        <a:solidFill>
          <a:schemeClr val="tx1"/>
        </a:solidFill>
        <a:latin typeface="+mn-lt"/>
        <a:ea typeface="+mn-ea"/>
        <a:cs typeface="+mn-cs"/>
      </a:defRPr>
    </a:lvl1pPr>
    <a:lvl2pPr marL="614477" algn="l" defTabSz="1228954" rtl="0" eaLnBrk="1" latinLnBrk="0" hangingPunct="1">
      <a:defRPr sz="1600" kern="1200">
        <a:solidFill>
          <a:schemeClr val="tx1"/>
        </a:solidFill>
        <a:latin typeface="+mn-lt"/>
        <a:ea typeface="+mn-ea"/>
        <a:cs typeface="+mn-cs"/>
      </a:defRPr>
    </a:lvl2pPr>
    <a:lvl3pPr marL="1228954" algn="l" defTabSz="1228954" rtl="0" eaLnBrk="1" latinLnBrk="0" hangingPunct="1">
      <a:defRPr sz="1600" kern="1200">
        <a:solidFill>
          <a:schemeClr val="tx1"/>
        </a:solidFill>
        <a:latin typeface="+mn-lt"/>
        <a:ea typeface="+mn-ea"/>
        <a:cs typeface="+mn-cs"/>
      </a:defRPr>
    </a:lvl3pPr>
    <a:lvl4pPr marL="1843430" algn="l" defTabSz="1228954" rtl="0" eaLnBrk="1" latinLnBrk="0" hangingPunct="1">
      <a:defRPr sz="1600" kern="1200">
        <a:solidFill>
          <a:schemeClr val="tx1"/>
        </a:solidFill>
        <a:latin typeface="+mn-lt"/>
        <a:ea typeface="+mn-ea"/>
        <a:cs typeface="+mn-cs"/>
      </a:defRPr>
    </a:lvl4pPr>
    <a:lvl5pPr marL="2457907" algn="l" defTabSz="1228954" rtl="0" eaLnBrk="1" latinLnBrk="0" hangingPunct="1">
      <a:defRPr sz="1600" kern="1200">
        <a:solidFill>
          <a:schemeClr val="tx1"/>
        </a:solidFill>
        <a:latin typeface="+mn-lt"/>
        <a:ea typeface="+mn-ea"/>
        <a:cs typeface="+mn-cs"/>
      </a:defRPr>
    </a:lvl5pPr>
    <a:lvl6pPr marL="3072384" algn="l" defTabSz="1228954" rtl="0" eaLnBrk="1" latinLnBrk="0" hangingPunct="1">
      <a:defRPr sz="1600" kern="1200">
        <a:solidFill>
          <a:schemeClr val="tx1"/>
        </a:solidFill>
        <a:latin typeface="+mn-lt"/>
        <a:ea typeface="+mn-ea"/>
        <a:cs typeface="+mn-cs"/>
      </a:defRPr>
    </a:lvl6pPr>
    <a:lvl7pPr marL="3686861" algn="l" defTabSz="1228954" rtl="0" eaLnBrk="1" latinLnBrk="0" hangingPunct="1">
      <a:defRPr sz="1600" kern="1200">
        <a:solidFill>
          <a:schemeClr val="tx1"/>
        </a:solidFill>
        <a:latin typeface="+mn-lt"/>
        <a:ea typeface="+mn-ea"/>
        <a:cs typeface="+mn-cs"/>
      </a:defRPr>
    </a:lvl7pPr>
    <a:lvl8pPr marL="4301338" algn="l" defTabSz="1228954" rtl="0" eaLnBrk="1" latinLnBrk="0" hangingPunct="1">
      <a:defRPr sz="1600" kern="1200">
        <a:solidFill>
          <a:schemeClr val="tx1"/>
        </a:solidFill>
        <a:latin typeface="+mn-lt"/>
        <a:ea typeface="+mn-ea"/>
        <a:cs typeface="+mn-cs"/>
      </a:defRPr>
    </a:lvl8pPr>
    <a:lvl9pPr marL="4915814" algn="l" defTabSz="122895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614477" indent="0" algn="ctr">
              <a:buNone/>
              <a:defRPr>
                <a:solidFill>
                  <a:schemeClr val="tx1">
                    <a:tint val="75000"/>
                  </a:schemeClr>
                </a:solidFill>
              </a:defRPr>
            </a:lvl2pPr>
            <a:lvl3pPr marL="1228954" indent="0" algn="ctr">
              <a:buNone/>
              <a:defRPr>
                <a:solidFill>
                  <a:schemeClr val="tx1">
                    <a:tint val="75000"/>
                  </a:schemeClr>
                </a:solidFill>
              </a:defRPr>
            </a:lvl3pPr>
            <a:lvl4pPr marL="1843430" indent="0" algn="ctr">
              <a:buNone/>
              <a:defRPr>
                <a:solidFill>
                  <a:schemeClr val="tx1">
                    <a:tint val="75000"/>
                  </a:schemeClr>
                </a:solidFill>
              </a:defRPr>
            </a:lvl4pPr>
            <a:lvl5pPr marL="2457907" indent="0" algn="ctr">
              <a:buNone/>
              <a:defRPr>
                <a:solidFill>
                  <a:schemeClr val="tx1">
                    <a:tint val="75000"/>
                  </a:schemeClr>
                </a:solidFill>
              </a:defRPr>
            </a:lvl5pPr>
            <a:lvl6pPr marL="3072384" indent="0" algn="ctr">
              <a:buNone/>
              <a:defRPr>
                <a:solidFill>
                  <a:schemeClr val="tx1">
                    <a:tint val="75000"/>
                  </a:schemeClr>
                </a:solidFill>
              </a:defRPr>
            </a:lvl6pPr>
            <a:lvl7pPr marL="3686861" indent="0" algn="ctr">
              <a:buNone/>
              <a:defRPr>
                <a:solidFill>
                  <a:schemeClr val="tx1">
                    <a:tint val="75000"/>
                  </a:schemeClr>
                </a:solidFill>
              </a:defRPr>
            </a:lvl7pPr>
            <a:lvl8pPr marL="4301338" indent="0" algn="ctr">
              <a:buNone/>
              <a:defRPr>
                <a:solidFill>
                  <a:schemeClr val="tx1">
                    <a:tint val="75000"/>
                  </a:schemeClr>
                </a:solidFill>
              </a:defRPr>
            </a:lvl8pPr>
            <a:lvl9pPr marL="49158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041A6E-398C-4F5B-AC49-06EAF4B6C662}"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106699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41A6E-398C-4F5B-AC49-06EAF4B6C662}"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280638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41A6E-398C-4F5B-AC49-06EAF4B6C662}"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118718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6" name="Picture 4" descr="http://www.wallsave.com/wallpapers/1600x1000/silver/50208/silver-opera-white-line-waves-hd-epic-5020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0" y="1846"/>
            <a:ext cx="12344403" cy="6856159"/>
          </a:xfrm>
          <a:prstGeom prst="rect">
            <a:avLst/>
          </a:prstGeom>
          <a:noFill/>
        </p:spPr>
      </p:pic>
      <p:sp>
        <p:nvSpPr>
          <p:cNvPr id="2" name="Title 1"/>
          <p:cNvSpPr>
            <a:spLocks noGrp="1"/>
          </p:cNvSpPr>
          <p:nvPr>
            <p:ph type="ctrTitle"/>
          </p:nvPr>
        </p:nvSpPr>
        <p:spPr>
          <a:xfrm>
            <a:off x="914400" y="2286009"/>
            <a:ext cx="10492740" cy="1470025"/>
          </a:xfrm>
        </p:spPr>
        <p:txBody>
          <a:bodyPr/>
          <a:lstStyle>
            <a:lvl1pPr>
              <a:defRPr>
                <a:latin typeface="Century Gothic" pitchFamily="34" charset="0"/>
              </a:defRPr>
            </a:lvl1pPr>
          </a:lstStyle>
          <a:p>
            <a:r>
              <a:rPr lang="en-US" smtClean="0"/>
              <a:t>Click to edit Master title style</a:t>
            </a:r>
            <a:endParaRPr lang="en-US"/>
          </a:p>
        </p:txBody>
      </p:sp>
      <p:pic>
        <p:nvPicPr>
          <p:cNvPr id="5" name="Picture 4"/>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525083" y="6400802"/>
            <a:ext cx="1590719" cy="314236"/>
          </a:xfrm>
          <a:prstGeom prst="rect">
            <a:avLst/>
          </a:prstGeom>
        </p:spPr>
      </p:pic>
    </p:spTree>
    <p:extLst>
      <p:ext uri="{BB962C8B-B14F-4D97-AF65-F5344CB8AC3E}">
        <p14:creationId xmlns:p14="http://schemas.microsoft.com/office/powerpoint/2010/main" val="26308680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Subhead 1Corn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480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41A6E-398C-4F5B-AC49-06EAF4B6C662}"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166558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700">
                <a:solidFill>
                  <a:schemeClr val="tx1">
                    <a:tint val="75000"/>
                  </a:schemeClr>
                </a:solidFill>
              </a:defRPr>
            </a:lvl1pPr>
            <a:lvl2pPr marL="614477" indent="0">
              <a:buNone/>
              <a:defRPr sz="2400">
                <a:solidFill>
                  <a:schemeClr val="tx1">
                    <a:tint val="75000"/>
                  </a:schemeClr>
                </a:solidFill>
              </a:defRPr>
            </a:lvl2pPr>
            <a:lvl3pPr marL="1228954" indent="0">
              <a:buNone/>
              <a:defRPr sz="2200">
                <a:solidFill>
                  <a:schemeClr val="tx1">
                    <a:tint val="75000"/>
                  </a:schemeClr>
                </a:solidFill>
              </a:defRPr>
            </a:lvl3pPr>
            <a:lvl4pPr marL="1843430" indent="0">
              <a:buNone/>
              <a:defRPr sz="1900">
                <a:solidFill>
                  <a:schemeClr val="tx1">
                    <a:tint val="75000"/>
                  </a:schemeClr>
                </a:solidFill>
              </a:defRPr>
            </a:lvl4pPr>
            <a:lvl5pPr marL="2457907" indent="0">
              <a:buNone/>
              <a:defRPr sz="1900">
                <a:solidFill>
                  <a:schemeClr val="tx1">
                    <a:tint val="75000"/>
                  </a:schemeClr>
                </a:solidFill>
              </a:defRPr>
            </a:lvl5pPr>
            <a:lvl6pPr marL="3072384" indent="0">
              <a:buNone/>
              <a:defRPr sz="1900">
                <a:solidFill>
                  <a:schemeClr val="tx1">
                    <a:tint val="75000"/>
                  </a:schemeClr>
                </a:solidFill>
              </a:defRPr>
            </a:lvl6pPr>
            <a:lvl7pPr marL="3686861" indent="0">
              <a:buNone/>
              <a:defRPr sz="1900">
                <a:solidFill>
                  <a:schemeClr val="tx1">
                    <a:tint val="75000"/>
                  </a:schemeClr>
                </a:solidFill>
              </a:defRPr>
            </a:lvl7pPr>
            <a:lvl8pPr marL="4301338" indent="0">
              <a:buNone/>
              <a:defRPr sz="1900">
                <a:solidFill>
                  <a:schemeClr val="tx1">
                    <a:tint val="75000"/>
                  </a:schemeClr>
                </a:solidFill>
              </a:defRPr>
            </a:lvl8pPr>
            <a:lvl9pPr marL="4915814"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041A6E-398C-4F5B-AC49-06EAF4B6C662}"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153484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041A6E-398C-4F5B-AC49-06EAF4B6C662}"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24341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3"/>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6" y="1535113"/>
            <a:ext cx="5456396" cy="639763"/>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270786" y="2174875"/>
            <a:ext cx="5456396"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041A6E-398C-4F5B-AC49-06EAF4B6C662}"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424661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041A6E-398C-4F5B-AC49-06EAF4B6C662}"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273477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41A6E-398C-4F5B-AC49-06EAF4B6C662}"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4728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2" y="273049"/>
            <a:ext cx="406122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826317" y="273052"/>
            <a:ext cx="6900863"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2" y="1435102"/>
            <a:ext cx="4061223" cy="4691063"/>
          </a:xfrm>
        </p:spPr>
        <p:txBody>
          <a:bodyPr/>
          <a:lstStyle>
            <a:lvl1pPr marL="0" indent="0">
              <a:buNone/>
              <a:defRPr sz="1900"/>
            </a:lvl1pPr>
            <a:lvl2pPr marL="614477" indent="0">
              <a:buNone/>
              <a:defRPr sz="1600"/>
            </a:lvl2pPr>
            <a:lvl3pPr marL="1228954" indent="0">
              <a:buNone/>
              <a:defRPr sz="1300"/>
            </a:lvl3pPr>
            <a:lvl4pPr marL="1843430" indent="0">
              <a:buNone/>
              <a:defRPr sz="1200"/>
            </a:lvl4pPr>
            <a:lvl5pPr marL="2457907" indent="0">
              <a:buNone/>
              <a:defRPr sz="1200"/>
            </a:lvl5pPr>
            <a:lvl6pPr marL="3072384" indent="0">
              <a:buNone/>
              <a:defRPr sz="1200"/>
            </a:lvl6pPr>
            <a:lvl7pPr marL="3686861" indent="0">
              <a:buNone/>
              <a:defRPr sz="1200"/>
            </a:lvl7pPr>
            <a:lvl8pPr marL="4301338" indent="0">
              <a:buNone/>
              <a:defRPr sz="1200"/>
            </a:lvl8pPr>
            <a:lvl9pPr marL="491581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41A6E-398C-4F5B-AC49-06EAF4B6C662}"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288351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4300"/>
            </a:lvl1pPr>
            <a:lvl2pPr marL="614477" indent="0">
              <a:buNone/>
              <a:defRPr sz="3800"/>
            </a:lvl2pPr>
            <a:lvl3pPr marL="1228954" indent="0">
              <a:buNone/>
              <a:defRPr sz="3200"/>
            </a:lvl3pPr>
            <a:lvl4pPr marL="1843430" indent="0">
              <a:buNone/>
              <a:defRPr sz="2700"/>
            </a:lvl4pPr>
            <a:lvl5pPr marL="2457907" indent="0">
              <a:buNone/>
              <a:defRPr sz="2700"/>
            </a:lvl5pPr>
            <a:lvl6pPr marL="3072384" indent="0">
              <a:buNone/>
              <a:defRPr sz="2700"/>
            </a:lvl6pPr>
            <a:lvl7pPr marL="3686861" indent="0">
              <a:buNone/>
              <a:defRPr sz="2700"/>
            </a:lvl7pPr>
            <a:lvl8pPr marL="4301338" indent="0">
              <a:buNone/>
              <a:defRPr sz="2700"/>
            </a:lvl8pPr>
            <a:lvl9pPr marL="4915814" indent="0">
              <a:buNone/>
              <a:defRPr sz="2700"/>
            </a:lvl9pPr>
          </a:lstStyle>
          <a:p>
            <a:endParaRPr lang="en-US"/>
          </a:p>
        </p:txBody>
      </p:sp>
      <p:sp>
        <p:nvSpPr>
          <p:cNvPr id="4" name="Text Placeholder 3"/>
          <p:cNvSpPr>
            <a:spLocks noGrp="1"/>
          </p:cNvSpPr>
          <p:nvPr>
            <p:ph type="body" sz="half" idx="2"/>
          </p:nvPr>
        </p:nvSpPr>
        <p:spPr>
          <a:xfrm>
            <a:off x="2419589" y="5367338"/>
            <a:ext cx="7406640" cy="804863"/>
          </a:xfrm>
        </p:spPr>
        <p:txBody>
          <a:bodyPr/>
          <a:lstStyle>
            <a:lvl1pPr marL="0" indent="0">
              <a:buNone/>
              <a:defRPr sz="1900"/>
            </a:lvl1pPr>
            <a:lvl2pPr marL="614477" indent="0">
              <a:buNone/>
              <a:defRPr sz="1600"/>
            </a:lvl2pPr>
            <a:lvl3pPr marL="1228954" indent="0">
              <a:buNone/>
              <a:defRPr sz="1300"/>
            </a:lvl3pPr>
            <a:lvl4pPr marL="1843430" indent="0">
              <a:buNone/>
              <a:defRPr sz="1200"/>
            </a:lvl4pPr>
            <a:lvl5pPr marL="2457907" indent="0">
              <a:buNone/>
              <a:defRPr sz="1200"/>
            </a:lvl5pPr>
            <a:lvl6pPr marL="3072384" indent="0">
              <a:buNone/>
              <a:defRPr sz="1200"/>
            </a:lvl6pPr>
            <a:lvl7pPr marL="3686861" indent="0">
              <a:buNone/>
              <a:defRPr sz="1200"/>
            </a:lvl7pPr>
            <a:lvl8pPr marL="4301338" indent="0">
              <a:buNone/>
              <a:defRPr sz="1200"/>
            </a:lvl8pPr>
            <a:lvl9pPr marL="491581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41A6E-398C-4F5B-AC49-06EAF4B6C662}"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7111-95DD-4253-9B4A-670FACAA5DA8}" type="slidenum">
              <a:rPr lang="en-US" smtClean="0"/>
              <a:t>‹#›</a:t>
            </a:fld>
            <a:endParaRPr lang="en-US"/>
          </a:p>
        </p:txBody>
      </p:sp>
    </p:spTree>
    <p:extLst>
      <p:ext uri="{BB962C8B-B14F-4D97-AF65-F5344CB8AC3E}">
        <p14:creationId xmlns:p14="http://schemas.microsoft.com/office/powerpoint/2010/main" val="425565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9"/>
            <a:ext cx="11109960" cy="1143000"/>
          </a:xfrm>
          <a:prstGeom prst="rect">
            <a:avLst/>
          </a:prstGeom>
        </p:spPr>
        <p:txBody>
          <a:bodyPr vert="horz" lIns="122895" tIns="61448" rIns="122895" bIns="6144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122895" tIns="61448" rIns="122895" bIns="614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122895" tIns="61448" rIns="122895" bIns="61448" rtlCol="0" anchor="ctr"/>
          <a:lstStyle>
            <a:lvl1pPr algn="l">
              <a:defRPr sz="1600">
                <a:solidFill>
                  <a:schemeClr val="tx1">
                    <a:tint val="75000"/>
                  </a:schemeClr>
                </a:solidFill>
              </a:defRPr>
            </a:lvl1pPr>
          </a:lstStyle>
          <a:p>
            <a:fld id="{55041A6E-398C-4F5B-AC49-06EAF4B6C662}" type="datetimeFigureOut">
              <a:rPr lang="en-US" smtClean="0"/>
              <a:t>5/16/2016</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22895" tIns="61448" rIns="122895" bIns="6144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22895" tIns="61448" rIns="122895" bIns="61448" rtlCol="0" anchor="ctr"/>
          <a:lstStyle>
            <a:lvl1pPr algn="r">
              <a:defRPr sz="1600">
                <a:solidFill>
                  <a:schemeClr val="tx1">
                    <a:tint val="75000"/>
                  </a:schemeClr>
                </a:solidFill>
              </a:defRPr>
            </a:lvl1pPr>
          </a:lstStyle>
          <a:p>
            <a:fld id="{74ED7111-95DD-4253-9B4A-670FACAA5DA8}" type="slidenum">
              <a:rPr lang="en-US" smtClean="0"/>
              <a:t>‹#›</a:t>
            </a:fld>
            <a:endParaRPr lang="en-US"/>
          </a:p>
        </p:txBody>
      </p:sp>
    </p:spTree>
    <p:extLst>
      <p:ext uri="{BB962C8B-B14F-4D97-AF65-F5344CB8AC3E}">
        <p14:creationId xmlns:p14="http://schemas.microsoft.com/office/powerpoint/2010/main" val="138868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228954" rtl="0" eaLnBrk="1" latinLnBrk="0" hangingPunct="1">
        <a:spcBef>
          <a:spcPct val="0"/>
        </a:spcBef>
        <a:buNone/>
        <a:defRPr sz="5900" kern="1200">
          <a:solidFill>
            <a:schemeClr val="tx1"/>
          </a:solidFill>
          <a:latin typeface="+mj-lt"/>
          <a:ea typeface="+mj-ea"/>
          <a:cs typeface="+mj-cs"/>
        </a:defRPr>
      </a:lvl1pPr>
    </p:titleStyle>
    <p:bodyStyle>
      <a:lvl1pPr marL="460858" indent="-460858" algn="l" defTabSz="1228954"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8525" indent="-384048" algn="l" defTabSz="1228954"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36192" indent="-307238" algn="l" defTabSz="12289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50669" indent="-307238" algn="l" defTabSz="122895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65146" indent="-307238" algn="l" defTabSz="122895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79622" indent="-307238" algn="l" defTabSz="122895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4099" indent="-307238" algn="l" defTabSz="122895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8576" indent="-307238" algn="l" defTabSz="122895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23053" indent="-307238" algn="l" defTabSz="122895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hyperlink" Target="../../../../../../../../../PDF/Cynthia/kIMBERLY%20cLARK/HUGGIES%20KLVE%20REMOTE%204.20.16%201125AM.mp3" TargetMode="External"/><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edrodriguez\AppData\Local\Microsoft\Windows\Temporary Internet Files\Content.Outlook\8JRF39T9\1075_KLOVE_EL_Pos_4c-01.jpg"/>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9372600" y="6294345"/>
            <a:ext cx="1026600" cy="561692"/>
          </a:xfrm>
          <a:prstGeom prst="rect">
            <a:avLst/>
          </a:prstGeom>
          <a:noFill/>
        </p:spPr>
      </p:pic>
      <p:sp>
        <p:nvSpPr>
          <p:cNvPr id="13" name="TextBox 12"/>
          <p:cNvSpPr txBox="1"/>
          <p:nvPr/>
        </p:nvSpPr>
        <p:spPr>
          <a:xfrm>
            <a:off x="0" y="0"/>
            <a:ext cx="12344400" cy="584775"/>
          </a:xfrm>
          <a:prstGeom prst="rect">
            <a:avLst/>
          </a:prstGeom>
          <a:noFill/>
        </p:spPr>
        <p:txBody>
          <a:bodyPr wrap="square" rtlCol="0">
            <a:spAutoFit/>
          </a:bodyPr>
          <a:lstStyle/>
          <a:p>
            <a:pPr algn="ctr"/>
            <a:r>
              <a:rPr lang="en-US" sz="3200" b="1" dirty="0" smtClean="0">
                <a:latin typeface="+mn-lt"/>
              </a:rPr>
              <a:t>Huggies Activations 04.20.16</a:t>
            </a:r>
            <a:endParaRPr lang="en-US" sz="3200" b="1" dirty="0">
              <a:latin typeface="+mn-lt"/>
            </a:endParaRPr>
          </a:p>
        </p:txBody>
      </p:sp>
      <p:pic>
        <p:nvPicPr>
          <p:cNvPr id="14" name="Los-Angeles-Slider1.jpg"/>
          <p:cNvPicPr/>
          <p:nvPr/>
        </p:nvPicPr>
        <p:blipFill>
          <a:blip r:embed="rId3" cstate="print">
            <a:alphaModFix/>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228600" y="-296917"/>
            <a:ext cx="13106400" cy="7239000"/>
          </a:xfrm>
          <a:prstGeom prst="rect">
            <a:avLst/>
          </a:prstGeom>
          <a:ln w="12700">
            <a:miter lim="400000"/>
          </a:ln>
        </p:spPr>
      </p:pic>
      <p:sp>
        <p:nvSpPr>
          <p:cNvPr id="15" name="Title 2"/>
          <p:cNvSpPr>
            <a:spLocks noGrp="1"/>
          </p:cNvSpPr>
          <p:nvPr>
            <p:ph type="ctrTitle"/>
          </p:nvPr>
        </p:nvSpPr>
        <p:spPr>
          <a:xfrm>
            <a:off x="0" y="685800"/>
            <a:ext cx="12344400" cy="2057394"/>
          </a:xfrm>
        </p:spPr>
        <p:txBody>
          <a:bodyPr>
            <a:normAutofit/>
          </a:bodyPr>
          <a:lstStyle/>
          <a:p>
            <a:r>
              <a:rPr lang="en-US" b="1" dirty="0" smtClean="0">
                <a:solidFill>
                  <a:srgbClr val="FF0000"/>
                </a:solidFill>
              </a:rPr>
              <a:t>HUGGIES ACTIVATION RECAP</a:t>
            </a:r>
            <a:endParaRPr lang="en-US" b="1" dirty="0">
              <a:solidFill>
                <a:srgbClr val="FF0000"/>
              </a:solidFill>
            </a:endParaRPr>
          </a:p>
        </p:txBody>
      </p:sp>
      <p:pic>
        <p:nvPicPr>
          <p:cNvPr id="16" name="Picture 5" descr="C:\Users\emangel\Documents\Emily\Logos\Uni_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6115862"/>
            <a:ext cx="2133600" cy="4657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edrodriguez\AppData\Local\Microsoft\Windows\Temporary Internet Files\Content.Outlook\8JRF39T9\1075_KLOVE_EL_Pos_4c-01.jpg"/>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152400" y="6192153"/>
            <a:ext cx="1026600" cy="561692"/>
          </a:xfrm>
          <a:prstGeom prst="rect">
            <a:avLst/>
          </a:prstGeom>
          <a:noFill/>
        </p:spPr>
      </p:pic>
      <p:pic>
        <p:nvPicPr>
          <p:cNvPr id="1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6191735"/>
            <a:ext cx="16341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77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76200" y="5958455"/>
            <a:ext cx="7834983" cy="975745"/>
          </a:xfrm>
          <a:prstGeom prst="rect">
            <a:avLst/>
          </a:prstGeom>
          <a:noFill/>
          <a:ln w="9525">
            <a:noFill/>
            <a:miter lim="800000"/>
            <a:headEnd/>
            <a:tailEnd/>
          </a:ln>
        </p:spPr>
        <p:txBody>
          <a:bodyPr anchor="ctr"/>
          <a:lstStyle/>
          <a:p>
            <a:pPr algn="ctr">
              <a:defRPr/>
            </a:pPr>
            <a:r>
              <a:rPr lang="en-US" sz="1400" dirty="0" smtClean="0">
                <a:solidFill>
                  <a:schemeClr val="tx1">
                    <a:lumMod val="75000"/>
                    <a:lumOff val="25000"/>
                  </a:schemeClr>
                </a:solidFill>
                <a:latin typeface="+mn-lt"/>
                <a:ea typeface="ＭＳ Ｐゴシック" pitchFamily="1" charset="-128"/>
              </a:rPr>
              <a:t>More than 80 people showed up during the Huggies KLVE activations, to meet Maria Esther. Our promotions teams engaged the crowd with games, music, and prizes such as station premiums and Huggies gift cards to promoted Huggies, overall a great Success!</a:t>
            </a:r>
            <a:endParaRPr lang="en-US" sz="1400" dirty="0">
              <a:solidFill>
                <a:schemeClr val="tx1">
                  <a:lumMod val="75000"/>
                  <a:lumOff val="25000"/>
                </a:schemeClr>
              </a:solidFill>
              <a:latin typeface="+mn-lt"/>
            </a:endParaRPr>
          </a:p>
          <a:p>
            <a:pPr>
              <a:defRPr/>
            </a:pPr>
            <a:endParaRPr lang="en-US" sz="1200" dirty="0" smtClean="0">
              <a:solidFill>
                <a:schemeClr val="tx1">
                  <a:lumMod val="75000"/>
                  <a:lumOff val="25000"/>
                </a:schemeClr>
              </a:solidFill>
              <a:latin typeface="+mn-lt"/>
            </a:endParaRPr>
          </a:p>
        </p:txBody>
      </p:sp>
      <p:pic>
        <p:nvPicPr>
          <p:cNvPr id="6" name="Picture 2" descr="C:\Users\edrodriguez\AppData\Local\Microsoft\Windows\Temporary Internet Files\Content.Outlook\8JRF39T9\1075_KLOVE_EL_Pos_4c-01.jpg"/>
          <p:cNvPicPr>
            <a:picLocks noChangeAspect="1" noChangeArrowheads="1"/>
          </p:cNvPicPr>
          <p:nvPr/>
        </p:nvPicPr>
        <p:blipFill>
          <a:blip r:embed="rId2" cstate="print">
            <a:clrChange>
              <a:clrFrom>
                <a:srgbClr val="FFFFFE"/>
              </a:clrFrom>
              <a:clrTo>
                <a:srgbClr val="FFFFFE">
                  <a:alpha val="0"/>
                </a:srgbClr>
              </a:clrTo>
            </a:clrChange>
          </a:blip>
          <a:srcRect/>
          <a:stretch>
            <a:fillRect/>
          </a:stretch>
        </p:blipFill>
        <p:spPr bwMode="auto">
          <a:xfrm>
            <a:off x="7758783" y="6294345"/>
            <a:ext cx="1026600" cy="561692"/>
          </a:xfrm>
          <a:prstGeom prst="rect">
            <a:avLst/>
          </a:prstGeom>
          <a:noFill/>
        </p:spPr>
      </p:pic>
      <p:sp>
        <p:nvSpPr>
          <p:cNvPr id="12" name="TextBox 11"/>
          <p:cNvSpPr txBox="1"/>
          <p:nvPr/>
        </p:nvSpPr>
        <p:spPr>
          <a:xfrm>
            <a:off x="0" y="0"/>
            <a:ext cx="12344400" cy="584775"/>
          </a:xfrm>
          <a:prstGeom prst="rect">
            <a:avLst/>
          </a:prstGeom>
          <a:noFill/>
        </p:spPr>
        <p:txBody>
          <a:bodyPr wrap="square" rtlCol="0">
            <a:spAutoFit/>
          </a:bodyPr>
          <a:lstStyle/>
          <a:p>
            <a:pPr algn="ctr"/>
            <a:r>
              <a:rPr lang="en-US" sz="3200" b="1" dirty="0" smtClean="0">
                <a:latin typeface="+mn-lt"/>
              </a:rPr>
              <a:t>Huggies Activations 04.20.16</a:t>
            </a:r>
            <a:endParaRPr lang="en-US" sz="3200" b="1" dirty="0">
              <a:latin typeface="+mn-lt"/>
            </a:endParaRPr>
          </a:p>
        </p:txBody>
      </p:sp>
      <p:sp>
        <p:nvSpPr>
          <p:cNvPr id="13" name="Rectangle 12"/>
          <p:cNvSpPr/>
          <p:nvPr/>
        </p:nvSpPr>
        <p:spPr>
          <a:xfrm>
            <a:off x="0" y="504690"/>
            <a:ext cx="12344400" cy="523220"/>
          </a:xfrm>
          <a:prstGeom prst="rect">
            <a:avLst/>
          </a:prstGeom>
        </p:spPr>
        <p:txBody>
          <a:bodyPr wrap="square">
            <a:spAutoFit/>
          </a:bodyPr>
          <a:lstStyle/>
          <a:p>
            <a:pPr marL="171450" indent="-171450" algn="ctr">
              <a:buFont typeface="Arial" panose="020B0604020202020204" pitchFamily="34" charset="0"/>
              <a:buChar char="•"/>
              <a:defRPr/>
            </a:pPr>
            <a:r>
              <a:rPr lang="en-US" sz="1400" dirty="0" smtClean="0">
                <a:solidFill>
                  <a:schemeClr val="tx1">
                    <a:lumMod val="75000"/>
                    <a:lumOff val="25000"/>
                  </a:schemeClr>
                </a:solidFill>
                <a:latin typeface="+mn-lt"/>
                <a:ea typeface="ＭＳ Ｐゴシック" pitchFamily="1" charset="-128"/>
              </a:rPr>
              <a:t>Vallarta Supermarket - 13820 Foothill Blvd, Sylmar, CA 91342 @ 4pm-6pm</a:t>
            </a:r>
          </a:p>
          <a:p>
            <a:pPr marL="171450" indent="-171450" algn="ctr">
              <a:buFont typeface="Arial" panose="020B0604020202020204" pitchFamily="34" charset="0"/>
              <a:buChar char="•"/>
              <a:defRPr/>
            </a:pPr>
            <a:r>
              <a:rPr lang="en-US" sz="1400" dirty="0" smtClean="0">
                <a:solidFill>
                  <a:schemeClr val="tx1">
                    <a:lumMod val="75000"/>
                    <a:lumOff val="25000"/>
                  </a:schemeClr>
                </a:solidFill>
                <a:latin typeface="+mn-lt"/>
                <a:ea typeface="ＭＳ Ｐゴシック" pitchFamily="1" charset="-128"/>
              </a:rPr>
              <a:t>Vallarta Supermarket - 13940 Ramona </a:t>
            </a:r>
            <a:r>
              <a:rPr lang="en-US" sz="1400" dirty="0" smtClean="0">
                <a:solidFill>
                  <a:schemeClr val="tx1">
                    <a:lumMod val="75000"/>
                    <a:lumOff val="25000"/>
                  </a:schemeClr>
                </a:solidFill>
                <a:ea typeface="ＭＳ Ｐゴシック" pitchFamily="1" charset="-128"/>
              </a:rPr>
              <a:t>Blvd., Baldwin Park,</a:t>
            </a:r>
            <a:r>
              <a:rPr lang="en-US" sz="1400" dirty="0" smtClean="0">
                <a:solidFill>
                  <a:schemeClr val="tx1">
                    <a:lumMod val="75000"/>
                    <a:lumOff val="25000"/>
                  </a:schemeClr>
                </a:solidFill>
                <a:latin typeface="+mn-lt"/>
                <a:ea typeface="ＭＳ Ｐゴシック" pitchFamily="1" charset="-128"/>
              </a:rPr>
              <a:t> CA @ 12pm-2pm</a:t>
            </a:r>
            <a:endParaRPr lang="en-US" sz="1400" dirty="0">
              <a:solidFill>
                <a:schemeClr val="tx1">
                  <a:lumMod val="75000"/>
                  <a:lumOff val="25000"/>
                </a:schemeClr>
              </a:solidFill>
              <a:latin typeface="+mn-lt"/>
              <a:ea typeface="ＭＳ Ｐゴシック" pitchFamily="1" charset="-128"/>
            </a:endParaRPr>
          </a:p>
        </p:txBody>
      </p:sp>
      <p:pic>
        <p:nvPicPr>
          <p:cNvPr id="1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5583" y="6293927"/>
            <a:ext cx="16341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00328"/>
            <a:ext cx="24384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0668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100328"/>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lax2-gen-pfs01\Apps\06-PROMOTIONS\SalesRecaps\Pictures &amp; Recaps\KLVE\04-April\Huggies\04-20-16 Baldwin Park\IMG_008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3691128"/>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ax2-gen-pfs01\Apps\06-PROMOTIONS\SalesRecaps\Pictures &amp; Recaps\KLVE\04-April\Huggies\04-20-16 Baldwin Park\IMG_009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3691128"/>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x2-gen-pfs01\Apps\06-PROMOTIONS\SalesRecaps\Pictures &amp; Recaps\KLVE\04-April\Huggies\04-20-16 Baldwin Park\IMG_011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3691128"/>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 name="37C75A60-4011-469B-889D-2DC9B1585C5B" descr="C08708FC-0480-4DA5-ABF3-D4E2A5AF5170@ut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13905" y="3488377"/>
            <a:ext cx="1288267"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28600" y="1304850"/>
            <a:ext cx="533399" cy="1815882"/>
          </a:xfrm>
          <a:prstGeom prst="rect">
            <a:avLst/>
          </a:prstGeom>
          <a:noFill/>
        </p:spPr>
        <p:txBody>
          <a:bodyPr wrap="square" rtlCol="0">
            <a:spAutoFit/>
          </a:bodyPr>
          <a:lstStyle/>
          <a:p>
            <a:pPr algn="ctr"/>
            <a:r>
              <a:rPr lang="en-US" sz="1600" b="1" dirty="0" smtClean="0">
                <a:solidFill>
                  <a:srgbClr val="FF0000"/>
                </a:solidFill>
              </a:rPr>
              <a:t>S</a:t>
            </a:r>
          </a:p>
          <a:p>
            <a:pPr algn="ctr"/>
            <a:r>
              <a:rPr lang="en-US" sz="1600" b="1" dirty="0" smtClean="0">
                <a:solidFill>
                  <a:srgbClr val="FF0000"/>
                </a:solidFill>
              </a:rPr>
              <a:t>Y</a:t>
            </a:r>
          </a:p>
          <a:p>
            <a:pPr algn="ctr"/>
            <a:r>
              <a:rPr lang="en-US" sz="1600" b="1" dirty="0" smtClean="0">
                <a:solidFill>
                  <a:srgbClr val="FF0000"/>
                </a:solidFill>
              </a:rPr>
              <a:t>L</a:t>
            </a:r>
          </a:p>
          <a:p>
            <a:pPr algn="ctr"/>
            <a:r>
              <a:rPr lang="en-US" sz="1600" b="1" dirty="0" smtClean="0">
                <a:solidFill>
                  <a:srgbClr val="FF0000"/>
                </a:solidFill>
              </a:rPr>
              <a:t>M</a:t>
            </a:r>
          </a:p>
          <a:p>
            <a:pPr algn="ctr"/>
            <a:r>
              <a:rPr lang="en-US" sz="1600" b="1" dirty="0" smtClean="0">
                <a:solidFill>
                  <a:srgbClr val="FF0000"/>
                </a:solidFill>
              </a:rPr>
              <a:t>A</a:t>
            </a:r>
          </a:p>
          <a:p>
            <a:pPr algn="ctr"/>
            <a:r>
              <a:rPr lang="en-US" sz="1600" b="1" dirty="0" smtClean="0">
                <a:solidFill>
                  <a:srgbClr val="FF0000"/>
                </a:solidFill>
              </a:rPr>
              <a:t>R</a:t>
            </a:r>
          </a:p>
          <a:p>
            <a:pPr algn="ctr"/>
            <a:endParaRPr lang="en-US" sz="1600" b="1" dirty="0">
              <a:solidFill>
                <a:srgbClr val="FF0000"/>
              </a:solidFill>
            </a:endParaRPr>
          </a:p>
        </p:txBody>
      </p:sp>
      <p:sp>
        <p:nvSpPr>
          <p:cNvPr id="17" name="TextBox 16"/>
          <p:cNvSpPr txBox="1"/>
          <p:nvPr/>
        </p:nvSpPr>
        <p:spPr>
          <a:xfrm>
            <a:off x="228599" y="3505200"/>
            <a:ext cx="533399" cy="2800767"/>
          </a:xfrm>
          <a:prstGeom prst="rect">
            <a:avLst/>
          </a:prstGeom>
          <a:noFill/>
        </p:spPr>
        <p:txBody>
          <a:bodyPr wrap="square" rtlCol="0">
            <a:spAutoFit/>
          </a:bodyPr>
          <a:lstStyle/>
          <a:p>
            <a:pPr algn="ctr"/>
            <a:r>
              <a:rPr lang="en-US" sz="1600" b="1" dirty="0" smtClean="0">
                <a:solidFill>
                  <a:srgbClr val="FF0000"/>
                </a:solidFill>
              </a:rPr>
              <a:t>B</a:t>
            </a:r>
          </a:p>
          <a:p>
            <a:pPr algn="ctr"/>
            <a:r>
              <a:rPr lang="en-US" sz="1600" b="1" dirty="0" smtClean="0">
                <a:solidFill>
                  <a:srgbClr val="FF0000"/>
                </a:solidFill>
              </a:rPr>
              <a:t>U</a:t>
            </a:r>
          </a:p>
          <a:p>
            <a:pPr algn="ctr"/>
            <a:r>
              <a:rPr lang="en-US" sz="1600" b="1" dirty="0" smtClean="0">
                <a:solidFill>
                  <a:srgbClr val="FF0000"/>
                </a:solidFill>
              </a:rPr>
              <a:t>E</a:t>
            </a:r>
          </a:p>
          <a:p>
            <a:pPr algn="ctr"/>
            <a:r>
              <a:rPr lang="en-US" sz="1600" b="1" dirty="0" smtClean="0">
                <a:solidFill>
                  <a:srgbClr val="FF0000"/>
                </a:solidFill>
              </a:rPr>
              <a:t>N</a:t>
            </a:r>
          </a:p>
          <a:p>
            <a:pPr algn="ctr"/>
            <a:r>
              <a:rPr lang="en-US" sz="1600" b="1" dirty="0" smtClean="0">
                <a:solidFill>
                  <a:srgbClr val="FF0000"/>
                </a:solidFill>
              </a:rPr>
              <a:t>A</a:t>
            </a:r>
          </a:p>
          <a:p>
            <a:pPr algn="ctr"/>
            <a:r>
              <a:rPr lang="en-US" sz="1600" b="1" dirty="0" smtClean="0">
                <a:solidFill>
                  <a:srgbClr val="FF0000"/>
                </a:solidFill>
              </a:rPr>
              <a:t>P</a:t>
            </a:r>
          </a:p>
          <a:p>
            <a:pPr algn="ctr"/>
            <a:r>
              <a:rPr lang="en-US" sz="1600" b="1" dirty="0" smtClean="0">
                <a:solidFill>
                  <a:srgbClr val="FF0000"/>
                </a:solidFill>
              </a:rPr>
              <a:t>A</a:t>
            </a:r>
          </a:p>
          <a:p>
            <a:pPr algn="ctr"/>
            <a:r>
              <a:rPr lang="en-US" sz="1600" b="1" dirty="0" smtClean="0">
                <a:solidFill>
                  <a:srgbClr val="FF0000"/>
                </a:solidFill>
              </a:rPr>
              <a:t>R</a:t>
            </a:r>
          </a:p>
          <a:p>
            <a:pPr algn="ctr"/>
            <a:r>
              <a:rPr lang="en-US" sz="1600" b="1" dirty="0" smtClean="0">
                <a:solidFill>
                  <a:srgbClr val="FF0000"/>
                </a:solidFill>
              </a:rPr>
              <a:t>K</a:t>
            </a:r>
          </a:p>
          <a:p>
            <a:pPr algn="ctr"/>
            <a:endParaRPr lang="en-US" sz="1600" b="1" dirty="0" smtClean="0">
              <a:solidFill>
                <a:srgbClr val="FF0000"/>
              </a:solidFill>
            </a:endParaRPr>
          </a:p>
          <a:p>
            <a:pPr algn="ctr"/>
            <a:endParaRPr lang="en-US" sz="1600" b="1" dirty="0">
              <a:solidFill>
                <a:srgbClr val="FF0000"/>
              </a:solidFill>
            </a:endParaRPr>
          </a:p>
        </p:txBody>
      </p:sp>
      <p:sp>
        <p:nvSpPr>
          <p:cNvPr id="3" name="Rectangle 2"/>
          <p:cNvSpPr/>
          <p:nvPr/>
        </p:nvSpPr>
        <p:spPr>
          <a:xfrm>
            <a:off x="11277601" y="1139532"/>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11" action="ppaction://hlinkfile"/>
              </a:rPr>
              <a:t>Insert</a:t>
            </a:r>
            <a:r>
              <a:rPr lang="en-US" dirty="0" smtClean="0"/>
              <a:t> Audio</a:t>
            </a:r>
            <a:endParaRPr lang="en-US" dirty="0"/>
          </a:p>
        </p:txBody>
      </p:sp>
      <p:pic>
        <p:nvPicPr>
          <p:cNvPr id="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20200" y="655320"/>
            <a:ext cx="1822404"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67800" y="3581400"/>
            <a:ext cx="1785463"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09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99</Words>
  <Application>Microsoft Office PowerPoint</Application>
  <PresentationFormat>Custom</PresentationFormat>
  <Paragraphs>22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HUGGIES ACTIVATION RECAP</vt:lpstr>
      <vt:lpstr>PowerPoint Presentation</vt:lpstr>
    </vt:vector>
  </TitlesOfParts>
  <Company>Univision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AutoBVT</cp:lastModifiedBy>
  <cp:revision>9</cp:revision>
  <dcterms:created xsi:type="dcterms:W3CDTF">2016-04-28T20:42:21Z</dcterms:created>
  <dcterms:modified xsi:type="dcterms:W3CDTF">2016-05-16T21:49:21Z</dcterms:modified>
</cp:coreProperties>
</file>