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8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5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8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6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4A81-EACD-4D3E-9B91-B4DFD5383AF1}" type="datetimeFigureOut">
              <a:rPr lang="en-US" smtClean="0"/>
              <a:t>03/17/2014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176B-5535-403F-9668-072980DF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1061KISSFMDFW" TargetMode="External"/><Relationship Id="rId5" Type="http://schemas.openxmlformats.org/officeDocument/2006/relationships/hyperlink" Target="https://www.facebook.com/KISSDFW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r="34761" b="20305"/>
          <a:stretch/>
        </p:blipFill>
        <p:spPr bwMode="auto">
          <a:xfrm>
            <a:off x="152400" y="30480"/>
            <a:ext cx="4343400" cy="680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8" t="58686" r="13905" b="22266"/>
          <a:stretch/>
        </p:blipFill>
        <p:spPr bwMode="auto">
          <a:xfrm>
            <a:off x="4676570" y="2365831"/>
            <a:ext cx="4238830" cy="220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0720" y="5063149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Cesar Chavez “Community Hero” contest was the Featured Promotion on 1061KISSFM.com’s homepage from 3/17 – 3/28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42" y="61329"/>
            <a:ext cx="3961686" cy="1696922"/>
          </a:xfrm>
          <a:prstGeom prst="rect">
            <a:avLst/>
          </a:prstGeom>
        </p:spPr>
      </p:pic>
      <p:sp>
        <p:nvSpPr>
          <p:cNvPr id="4" name="Double Bracket 3"/>
          <p:cNvSpPr/>
          <p:nvPr/>
        </p:nvSpPr>
        <p:spPr>
          <a:xfrm>
            <a:off x="4585130" y="1981200"/>
            <a:ext cx="4467430" cy="2990671"/>
          </a:xfrm>
          <a:prstGeom prst="bracketPair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361532">
            <a:off x="4383598" y="5278610"/>
            <a:ext cx="1348192" cy="769571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Bracket 7"/>
          <p:cNvSpPr/>
          <p:nvPr/>
        </p:nvSpPr>
        <p:spPr>
          <a:xfrm>
            <a:off x="2990322" y="5815852"/>
            <a:ext cx="1395515" cy="895252"/>
          </a:xfrm>
          <a:prstGeom prst="bracketPair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2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r="21048" b="21067"/>
          <a:stretch/>
        </p:blipFill>
        <p:spPr bwMode="auto">
          <a:xfrm>
            <a:off x="304800" y="152400"/>
            <a:ext cx="5185984" cy="43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86" b="3067"/>
          <a:stretch/>
        </p:blipFill>
        <p:spPr bwMode="auto">
          <a:xfrm>
            <a:off x="4419600" y="598252"/>
            <a:ext cx="4585644" cy="625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2552343" cy="1093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105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106.1 KISS FM hosted an online contest on 1061KISSFM.com from 3/17 – 3/28 for </a:t>
            </a:r>
            <a:r>
              <a:rPr lang="en-US" b="1" dirty="0" err="1" smtClean="0"/>
              <a:t>Pantelion</a:t>
            </a:r>
            <a:r>
              <a:rPr lang="en-US" b="1" dirty="0" smtClean="0"/>
              <a:t> Film’s Cesar Chavez search for a “community hero”.</a:t>
            </a:r>
            <a:endParaRPr lang="en-US" b="1" dirty="0"/>
          </a:p>
        </p:txBody>
      </p:sp>
      <p:sp>
        <p:nvSpPr>
          <p:cNvPr id="8" name="Double Bracket 7"/>
          <p:cNvSpPr/>
          <p:nvPr/>
        </p:nvSpPr>
        <p:spPr>
          <a:xfrm>
            <a:off x="182880" y="3200400"/>
            <a:ext cx="1219200" cy="1385672"/>
          </a:xfrm>
          <a:prstGeom prst="bracketPair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475226">
            <a:off x="2063989" y="3443276"/>
            <a:ext cx="1667605" cy="945883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5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13687"/>
            <a:ext cx="43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SOCIAL MEDIA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22142" y="3410817"/>
            <a:ext cx="4434840" cy="1430486"/>
            <a:chOff x="4835174" y="4191000"/>
            <a:chExt cx="4282440" cy="1143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5" t="14629" r="37143" b="73942"/>
            <a:stretch/>
          </p:blipFill>
          <p:spPr bwMode="auto">
            <a:xfrm>
              <a:off x="4835174" y="4191000"/>
              <a:ext cx="428244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6" t="10820" r="67931" b="86285"/>
            <a:stretch/>
          </p:blipFill>
          <p:spPr bwMode="auto">
            <a:xfrm>
              <a:off x="4934192" y="4219696"/>
              <a:ext cx="1535146" cy="28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3" y="421518"/>
            <a:ext cx="3107191" cy="133091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6" t="34286" r="22762" b="14667"/>
          <a:stretch/>
        </p:blipFill>
        <p:spPr bwMode="auto">
          <a:xfrm>
            <a:off x="526493" y="2202743"/>
            <a:ext cx="3000233" cy="386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3336" y="240768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the post live </a:t>
            </a:r>
            <a:r>
              <a:rPr lang="en-US" dirty="0" smtClean="0">
                <a:hlinkClick r:id="rId5"/>
              </a:rPr>
              <a:t>HERE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624159" y="2302329"/>
            <a:ext cx="1136411" cy="58003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7416786" y="5319219"/>
            <a:ext cx="1136411" cy="58003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2662" y="542457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the tweet live </a:t>
            </a:r>
            <a:r>
              <a:rPr lang="en-US" dirty="0" smtClean="0">
                <a:hlinkClick r:id="rId6"/>
              </a:rPr>
              <a:t>HERE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24684" y="1344848"/>
            <a:ext cx="392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106.1 KISS FM posted on social media promoting the contest on 3/17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6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Clear Channel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Gern</dc:creator>
  <cp:lastModifiedBy>Krista Gern</cp:lastModifiedBy>
  <cp:revision>3</cp:revision>
  <dcterms:created xsi:type="dcterms:W3CDTF">2014-03-17T18:31:31Z</dcterms:created>
  <dcterms:modified xsi:type="dcterms:W3CDTF">2014-03-17T22:34:33Z</dcterms:modified>
</cp:coreProperties>
</file>