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6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5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100000">
              <a:schemeClr val="bg1">
                <a:lumMod val="50000"/>
              </a:schemeClr>
            </a:gs>
            <a:gs pos="0">
              <a:schemeClr val="bg1"/>
            </a:gs>
            <a:gs pos="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1A5D8-1773-4BC5-9872-5DF75DB3D0E1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5A764-D1DE-45E9-A827-59A638F5B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18.png@01CF41BB.7FBB12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3.png@01CF41BB.193EA760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300" y="1847607"/>
            <a:ext cx="7772400" cy="1470025"/>
          </a:xfrm>
        </p:spPr>
        <p:txBody>
          <a:bodyPr/>
          <a:lstStyle/>
          <a:p>
            <a:r>
              <a:rPr lang="en-US" dirty="0">
                <a:latin typeface="Brush Script MT" pitchFamily="66" charset="0"/>
              </a:rPr>
              <a:t>i</a:t>
            </a:r>
            <a:r>
              <a:rPr lang="en-US" dirty="0" smtClean="0">
                <a:latin typeface="Brush Script MT" pitchFamily="66" charset="0"/>
              </a:rPr>
              <a:t>nvites you </a:t>
            </a:r>
            <a:r>
              <a:rPr lang="en-US" dirty="0" smtClean="0">
                <a:latin typeface="Brush Script MT" pitchFamily="66" charset="0"/>
              </a:rPr>
              <a:t>to experience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53334" r="33505" b="22013"/>
          <a:stretch/>
        </p:blipFill>
        <p:spPr>
          <a:xfrm>
            <a:off x="990600" y="3317631"/>
            <a:ext cx="7446523" cy="2819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918200" cy="11049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750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906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rush Script MT" pitchFamily="66" charset="0"/>
              </a:rPr>
              <a:t>Thank your for your partnership! </a:t>
            </a:r>
            <a:endParaRPr lang="en-US" sz="6000" dirty="0">
              <a:latin typeface="Brush Script M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79" l="0" r="100000">
                        <a14:foregroundMark x1="74383" y1="48401" x2="74383" y2="48401"/>
                        <a14:foregroundMark x1="91152" y1="46482" x2="91152" y2="46482"/>
                        <a14:foregroundMark x1="55041" y1="66098" x2="55041" y2="66098"/>
                        <a14:foregroundMark x1="60905" y1="71002" x2="60905" y2="71002"/>
                        <a14:foregroundMark x1="16975" y1="83156" x2="16975" y2="83156"/>
                        <a14:foregroundMark x1="43519" y1="83156" x2="61317" y2="83156"/>
                        <a14:foregroundMark x1="64609" y1="83795" x2="97325" y2="83156"/>
                        <a14:foregroundMark x1="40638" y1="83795" x2="1852" y2="84435"/>
                        <a14:foregroundMark x1="10391" y1="31557" x2="10391" y2="31557"/>
                        <a14:foregroundMark x1="3807" y1="23241" x2="6790" y2="23241"/>
                        <a14:foregroundMark x1="5864" y1="10448" x2="11111" y2="11087"/>
                        <a14:foregroundMark x1="15638" y1="34115" x2="20885" y2="7036"/>
                        <a14:foregroundMark x1="22531" y1="8316" x2="26132" y2="36247"/>
                        <a14:foregroundMark x1="33745" y1="34115" x2="32716" y2="11087"/>
                        <a14:foregroundMark x1="37346" y1="8955" x2="42901" y2="17271"/>
                        <a14:foregroundMark x1="49486" y1="11727" x2="48765" y2="28785"/>
                        <a14:foregroundMark x1="56379" y1="23241" x2="58642" y2="7676"/>
                        <a14:foregroundMark x1="66152" y1="11727" x2="64918" y2="29424"/>
                        <a14:foregroundMark x1="84568" y1="46482" x2="84877" y2="72921"/>
                        <a14:foregroundMark x1="87860" y1="43710" x2="87860" y2="73561"/>
                        <a14:foregroundMark x1="72119" y1="74414" x2="71811" y2="42431"/>
                        <a14:foregroundMark x1="72119" y1="74414" x2="75103" y2="75053"/>
                        <a14:foregroundMark x1="71502" y1="42431" x2="75412" y2="42431"/>
                        <a14:foregroundMark x1="81584" y1="43070" x2="85185" y2="43070"/>
                        <a14:foregroundMark x1="54733" y1="50533" x2="53086" y2="60768"/>
                        <a14:foregroundMark x1="63272" y1="40938" x2="68519" y2="51812"/>
                        <a14:foregroundMark x1="62963" y1="75053" x2="68210" y2="62687"/>
                        <a14:foregroundMark x1="71811" y1="44350" x2="71811" y2="72281"/>
                        <a14:foregroundMark x1="90844" y1="50533" x2="91770" y2="55224"/>
                        <a14:foregroundMark x1="92078" y1="55864" x2="96708" y2="55224"/>
                        <a14:foregroundMark x1="88477" y1="42431" x2="98663" y2="42431"/>
                        <a14:foregroundMark x1="71502" y1="42431" x2="71502" y2="77825"/>
                        <a14:foregroundMark x1="93107" y1="68870" x2="97737" y2="69510"/>
                        <a14:foregroundMark x1="88169" y1="44350" x2="99383" y2="42431"/>
                        <a14:foregroundMark x1="92490" y1="47761" x2="97325" y2="45842"/>
                        <a14:foregroundMark x1="62243" y1="47761" x2="65226" y2="53945"/>
                        <a14:foregroundMark x1="3189" y1="32836" x2="2572" y2="10448"/>
                        <a14:foregroundMark x1="88477" y1="41578" x2="96708" y2="43070"/>
                        <a14:foregroundMark x1="44547" y1="20682" x2="39300" y2="36887"/>
                        <a14:foregroundMark x1="88169" y1="42004" x2="88169" y2="42004"/>
                        <a14:foregroundMark x1="90329" y1="41578" x2="97428" y2="43497"/>
                        <a14:foregroundMark x1="98148" y1="43497" x2="97840" y2="46908"/>
                        <a14:foregroundMark x1="97634" y1="47335" x2="91461" y2="48401"/>
                        <a14:backgroundMark x1="81584" y1="14499" x2="81584" y2="14499"/>
                        <a14:backgroundMark x1="62963" y1="61407" x2="62963" y2="61407"/>
                        <a14:backgroundMark x1="27469" y1="57356" x2="3498" y2="56716"/>
                        <a14:backgroundMark x1="6790" y1="17910" x2="4835" y2="14499"/>
                        <a14:backgroundMark x1="21296" y1="24733" x2="21914" y2="15778"/>
                        <a14:backgroundMark x1="37963" y1="26652" x2="37037" y2="14499"/>
                        <a14:backgroundMark x1="62963" y1="24733" x2="61317" y2="14499"/>
                        <a14:backgroundMark x1="76749" y1="66951" x2="77984" y2="72281"/>
                        <a14:backgroundMark x1="74074" y1="8955" x2="85597" y2="30064"/>
                        <a14:backgroundMark x1="86523" y1="45842" x2="86523" y2="75053"/>
                        <a14:backgroundMark x1="95062" y1="65458" x2="98045" y2="65458"/>
                        <a14:backgroundMark x1="98354" y1="52665" x2="98354" y2="52665"/>
                        <a14:backgroundMark x1="60288" y1="55864" x2="60288" y2="55864"/>
                        <a14:backgroundMark x1="98868" y1="41578" x2="99794" y2="43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810000"/>
            <a:ext cx="4038600" cy="1947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9400"/>
            <a:ext cx="361658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Social Media Presence-Facebook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1939" y="3266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ush Script MT" pitchFamily="66" charset="0"/>
              <a:cs typeface="Arial" pitchFamily="34" charset="0"/>
            </a:endParaRPr>
          </a:p>
        </p:txBody>
      </p:sp>
      <p:pic>
        <p:nvPicPr>
          <p:cNvPr id="1035" name="Picture 11" descr="cid:image018.png@01CF41BB.7FBB12D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1470354"/>
            <a:ext cx="4330460" cy="402997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6" descr="cid:image003.png@01CF41BB.193EA76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82" y="1470353"/>
            <a:ext cx="4781551" cy="297180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7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imag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429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Social Media Presence-Facebook</a:t>
            </a:r>
            <a:endParaRPr lang="en-US" dirty="0">
              <a:latin typeface="Brush Script MT" pitchFamily="66" charset="0"/>
            </a:endParaRPr>
          </a:p>
        </p:txBody>
      </p:sp>
      <p:pic>
        <p:nvPicPr>
          <p:cNvPr id="2052" name="Picture 4" descr="C:\Users\cbagwell\AppData\Local\Microsoft\Windows\Temporary Internet Files\Content.IE5\Z1FZ92W8\MC90043636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9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Social Media Presence-Facebook</a:t>
            </a:r>
            <a:endParaRPr lang="en-US" dirty="0"/>
          </a:p>
        </p:txBody>
      </p:sp>
      <p:pic>
        <p:nvPicPr>
          <p:cNvPr id="3074" name="Picture 2" descr="image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1"/>
            <a:ext cx="4343400" cy="397708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78" y="1557253"/>
            <a:ext cx="4319121" cy="402003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0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Social Media Presence- Twitter</a:t>
            </a:r>
            <a:endParaRPr lang="en-US" dirty="0"/>
          </a:p>
        </p:txBody>
      </p:sp>
      <p:pic>
        <p:nvPicPr>
          <p:cNvPr id="4102" name="Picture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7" y="1341050"/>
            <a:ext cx="3505200" cy="490846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7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61" y="1285461"/>
            <a:ext cx="4433944" cy="46601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90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7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Social Media Presence- Twitter</a:t>
            </a:r>
            <a:endParaRPr lang="en-US" dirty="0"/>
          </a:p>
        </p:txBody>
      </p:sp>
      <p:pic>
        <p:nvPicPr>
          <p:cNvPr id="51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355792" cy="42672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image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60410" cy="440471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12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8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Street Hit Photos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5"/>
          <a:stretch/>
        </p:blipFill>
        <p:spPr>
          <a:xfrm>
            <a:off x="1005840" y="1426962"/>
            <a:ext cx="7315200" cy="5126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53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Street Hit Photos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r="1621"/>
          <a:stretch/>
        </p:blipFill>
        <p:spPr>
          <a:xfrm>
            <a:off x="838200" y="1447800"/>
            <a:ext cx="7524121" cy="5038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196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On-Air Presence</a:t>
            </a:r>
            <a:endParaRPr lang="en-US" dirty="0"/>
          </a:p>
        </p:txBody>
      </p:sp>
      <p:pic>
        <p:nvPicPr>
          <p:cNvPr id="4" name="KBFBSkim-2-2014-03-10_14-25-04-11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" y="47244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9" y="1295400"/>
            <a:ext cx="4572000" cy="28384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711687"/>
            <a:ext cx="220980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Aircheck</a:t>
            </a:r>
            <a:r>
              <a:rPr lang="en-US" dirty="0" smtClean="0"/>
              <a:t> #1</a:t>
            </a:r>
            <a:endParaRPr lang="en-US" dirty="0"/>
          </a:p>
        </p:txBody>
      </p:sp>
      <p:pic>
        <p:nvPicPr>
          <p:cNvPr id="7" name="KBFBSkim-2-2014-03-10_15-12-49-408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2339" y="4724400"/>
            <a:ext cx="609600" cy="609600"/>
          </a:xfrm>
          <a:prstGeom prst="rect">
            <a:avLst/>
          </a:prstGeom>
        </p:spPr>
      </p:pic>
      <p:pic>
        <p:nvPicPr>
          <p:cNvPr id="10" name="KBFBSkim-2-2014-03-12_15-50-27-216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67939" y="4724400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2800" y="5693015"/>
            <a:ext cx="220980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Aircheck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2164" y="5693771"/>
            <a:ext cx="220980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Aircheck</a:t>
            </a:r>
            <a:r>
              <a:rPr lang="en-US" dirty="0" smtClean="0"/>
              <a:t>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44</Words>
  <Application>Microsoft Office PowerPoint</Application>
  <PresentationFormat>On-screen Show (4:3)</PresentationFormat>
  <Paragraphs>13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invites you to experience</vt:lpstr>
      <vt:lpstr>Social Media Presence-Facebook</vt:lpstr>
      <vt:lpstr>Social Media Presence-Facebook</vt:lpstr>
      <vt:lpstr>Social Media Presence-Facebook</vt:lpstr>
      <vt:lpstr>Social Media Presence- Twitter</vt:lpstr>
      <vt:lpstr>Social Media Presence- Twitter</vt:lpstr>
      <vt:lpstr>Street Hit Photos</vt:lpstr>
      <vt:lpstr>Street Hit Photos</vt:lpstr>
      <vt:lpstr>On-Air Presence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invites you to join the</dc:title>
  <dc:creator>standard</dc:creator>
  <cp:lastModifiedBy>standard</cp:lastModifiedBy>
  <cp:revision>11</cp:revision>
  <dcterms:created xsi:type="dcterms:W3CDTF">2014-03-18T18:33:12Z</dcterms:created>
  <dcterms:modified xsi:type="dcterms:W3CDTF">2014-03-19T21:29:08Z</dcterms:modified>
</cp:coreProperties>
</file>