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A588-563F-4C75-BAD5-2CE1CD6ED11B}" type="datetimeFigureOut">
              <a:rPr lang="en-US" smtClean="0"/>
              <a:t>03/07/2014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DA3-6FE6-4774-A30E-38376DAA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5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A588-563F-4C75-BAD5-2CE1CD6ED11B}" type="datetimeFigureOut">
              <a:rPr lang="en-US" smtClean="0"/>
              <a:t>03/07/2014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DA3-6FE6-4774-A30E-38376DAA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9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A588-563F-4C75-BAD5-2CE1CD6ED11B}" type="datetimeFigureOut">
              <a:rPr lang="en-US" smtClean="0"/>
              <a:t>03/07/2014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DA3-6FE6-4774-A30E-38376DAA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A588-563F-4C75-BAD5-2CE1CD6ED11B}" type="datetimeFigureOut">
              <a:rPr lang="en-US" smtClean="0"/>
              <a:t>03/07/2014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DA3-6FE6-4774-A30E-38376DAA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1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A588-563F-4C75-BAD5-2CE1CD6ED11B}" type="datetimeFigureOut">
              <a:rPr lang="en-US" smtClean="0"/>
              <a:t>03/07/2014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DA3-6FE6-4774-A30E-38376DAA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4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A588-563F-4C75-BAD5-2CE1CD6ED11B}" type="datetimeFigureOut">
              <a:rPr lang="en-US" smtClean="0"/>
              <a:t>03/07/2014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DA3-6FE6-4774-A30E-38376DAA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8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A588-563F-4C75-BAD5-2CE1CD6ED11B}" type="datetimeFigureOut">
              <a:rPr lang="en-US" smtClean="0"/>
              <a:t>03/07/2014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DA3-6FE6-4774-A30E-38376DAA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A588-563F-4C75-BAD5-2CE1CD6ED11B}" type="datetimeFigureOut">
              <a:rPr lang="en-US" smtClean="0"/>
              <a:t>03/07/2014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DA3-6FE6-4774-A30E-38376DAA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7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A588-563F-4C75-BAD5-2CE1CD6ED11B}" type="datetimeFigureOut">
              <a:rPr lang="en-US" smtClean="0"/>
              <a:t>03/07/2014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DA3-6FE6-4774-A30E-38376DAA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3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A588-563F-4C75-BAD5-2CE1CD6ED11B}" type="datetimeFigureOut">
              <a:rPr lang="en-US" smtClean="0"/>
              <a:t>03/07/2014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DA3-6FE6-4774-A30E-38376DAA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7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A588-563F-4C75-BAD5-2CE1CD6ED11B}" type="datetimeFigureOut">
              <a:rPr lang="en-US" smtClean="0"/>
              <a:t>03/07/2014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DA3-6FE6-4774-A30E-38376DAA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0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CA588-563F-4C75-BAD5-2CE1CD6ED11B}" type="datetimeFigureOut">
              <a:rPr lang="en-US" smtClean="0"/>
              <a:t>03/07/2014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67DA3-6FE6-4774-A30E-38376DAA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mailto:barbaragueno@clearchannel.com" TargetMode="Externa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r="14990"/>
          <a:stretch/>
        </p:blipFill>
        <p:spPr bwMode="auto">
          <a:xfrm>
            <a:off x="152400" y="89798"/>
            <a:ext cx="7772400" cy="6768202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2731301" cy="448056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62400" y="4648200"/>
            <a:ext cx="1219200" cy="1981200"/>
          </a:xfrm>
          <a:prstGeom prst="round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"/>
          <a:stretch/>
        </p:blipFill>
        <p:spPr bwMode="auto">
          <a:xfrm>
            <a:off x="228600" y="76199"/>
            <a:ext cx="2744289" cy="668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4200" y="36858"/>
            <a:ext cx="3827762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10400" y="1295400"/>
            <a:ext cx="2103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V-103</a:t>
            </a:r>
          </a:p>
          <a:p>
            <a:pPr algn="ctr"/>
            <a:r>
              <a:rPr lang="en-US" b="1" dirty="0" smtClean="0"/>
              <a:t>CONTEST  PROMOTIONAL ANNOUNCEMENT </a:t>
            </a:r>
          </a:p>
          <a:p>
            <a:pPr algn="ctr"/>
            <a:endParaRPr lang="en-US" b="1" dirty="0"/>
          </a:p>
        </p:txBody>
      </p:sp>
      <p:pic>
        <p:nvPicPr>
          <p:cNvPr id="4" name="lions gate films-tp single mom contest promo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2400" y="3115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1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62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TYLER PERRY’S</a:t>
            </a:r>
          </a:p>
          <a:p>
            <a:pPr algn="ctr"/>
            <a:r>
              <a:rPr lang="en-US" sz="2800" b="1" dirty="0" smtClean="0"/>
              <a:t>THE SINGLE MOMS CLUB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98835" y="2971800"/>
            <a:ext cx="201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CONTEST METRICS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4331732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GRAND PRIZE WINNER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83271" y="5791200"/>
            <a:ext cx="3464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THANK YOU</a:t>
            </a:r>
          </a:p>
          <a:p>
            <a:pPr algn="ctr"/>
            <a:r>
              <a:rPr lang="en-US" b="1" dirty="0" smtClean="0"/>
              <a:t>312.540.2125</a:t>
            </a:r>
          </a:p>
          <a:p>
            <a:pPr algn="ctr"/>
            <a:r>
              <a:rPr lang="en-US" b="1" dirty="0" smtClean="0">
                <a:hlinkClick r:id="rId6"/>
              </a:rPr>
              <a:t>barbaragueno@clearchannel.com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1295400"/>
            <a:ext cx="4801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ADDED VALUE HAIR SALON RECORDED PROMOS</a:t>
            </a:r>
          </a:p>
          <a:p>
            <a:pPr algn="ctr"/>
            <a:r>
              <a:rPr lang="en-US" b="1" dirty="0" smtClean="0"/>
              <a:t>3.6.14 – 3.8.2014</a:t>
            </a:r>
            <a:endParaRPr lang="en-US" b="1" dirty="0"/>
          </a:p>
        </p:txBody>
      </p:sp>
      <p:pic>
        <p:nvPicPr>
          <p:cNvPr id="9" name="lions gate films-tp single mom salon promo1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0" y="2133600"/>
            <a:ext cx="609600" cy="609600"/>
          </a:xfrm>
          <a:prstGeom prst="rect">
            <a:avLst/>
          </a:prstGeom>
        </p:spPr>
      </p:pic>
      <p:pic>
        <p:nvPicPr>
          <p:cNvPr id="10" name="lions gate films-tp single mom salon promo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5400" y="213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7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6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28</Words>
  <Application>Microsoft Office PowerPoint</Application>
  <PresentationFormat>On-screen Show (4:3)</PresentationFormat>
  <Paragraphs>11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Clear Channel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Gueno, Barbara</dc:creator>
  <cp:lastModifiedBy>Gueno, Barbara</cp:lastModifiedBy>
  <cp:revision>6</cp:revision>
  <dcterms:created xsi:type="dcterms:W3CDTF">2014-03-07T21:31:57Z</dcterms:created>
  <dcterms:modified xsi:type="dcterms:W3CDTF">2014-03-07T22:50:25Z</dcterms:modified>
</cp:coreProperties>
</file>