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972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BFCF-B78C-462B-B9D2-78E1CD18429A}" type="datetimeFigureOut">
              <a:rPr lang="en-US" smtClean="0"/>
              <a:t>3/19/14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D7F5-06DE-47E9-8ABD-26FC73C5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35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BFCF-B78C-462B-B9D2-78E1CD18429A}" type="datetimeFigureOut">
              <a:rPr lang="en-US" smtClean="0"/>
              <a:t>3/19/14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D7F5-06DE-47E9-8ABD-26FC73C5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00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BFCF-B78C-462B-B9D2-78E1CD18429A}" type="datetimeFigureOut">
              <a:rPr lang="en-US" smtClean="0"/>
              <a:t>3/19/14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D7F5-06DE-47E9-8ABD-26FC73C5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63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BFCF-B78C-462B-B9D2-78E1CD18429A}" type="datetimeFigureOut">
              <a:rPr lang="en-US" smtClean="0"/>
              <a:t>3/19/14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D7F5-06DE-47E9-8ABD-26FC73C5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41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BFCF-B78C-462B-B9D2-78E1CD18429A}" type="datetimeFigureOut">
              <a:rPr lang="en-US" smtClean="0"/>
              <a:t>3/19/14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D7F5-06DE-47E9-8ABD-26FC73C5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65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BFCF-B78C-462B-B9D2-78E1CD18429A}" type="datetimeFigureOut">
              <a:rPr lang="en-US" smtClean="0"/>
              <a:t>3/19/14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D7F5-06DE-47E9-8ABD-26FC73C5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86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BFCF-B78C-462B-B9D2-78E1CD18429A}" type="datetimeFigureOut">
              <a:rPr lang="en-US" smtClean="0"/>
              <a:t>3/19/14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D7F5-06DE-47E9-8ABD-26FC73C5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15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BFCF-B78C-462B-B9D2-78E1CD18429A}" type="datetimeFigureOut">
              <a:rPr lang="en-US" smtClean="0"/>
              <a:t>3/19/14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D7F5-06DE-47E9-8ABD-26FC73C5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06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BFCF-B78C-462B-B9D2-78E1CD18429A}" type="datetimeFigureOut">
              <a:rPr lang="en-US" smtClean="0"/>
              <a:t>3/19/14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D7F5-06DE-47E9-8ABD-26FC73C5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8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BFCF-B78C-462B-B9D2-78E1CD18429A}" type="datetimeFigureOut">
              <a:rPr lang="en-US" smtClean="0"/>
              <a:t>3/19/14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D7F5-06DE-47E9-8ABD-26FC73C5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07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BFCF-B78C-462B-B9D2-78E1CD18429A}" type="datetimeFigureOut">
              <a:rPr lang="en-US" smtClean="0"/>
              <a:t>3/19/14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D7F5-06DE-47E9-8ABD-26FC73C5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3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EBFCF-B78C-462B-B9D2-78E1CD18429A}" type="datetimeFigureOut">
              <a:rPr lang="en-US" smtClean="0"/>
              <a:t>3/19/14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FD7F5-06DE-47E9-8ABD-26FC73C5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6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018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76200"/>
            <a:ext cx="13716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504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stWBAV_11-3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28800" y="4876800"/>
            <a:ext cx="609600" cy="609600"/>
          </a:xfrm>
          <a:prstGeom prst="rect">
            <a:avLst/>
          </a:prstGeom>
        </p:spPr>
      </p:pic>
      <p:pic>
        <p:nvPicPr>
          <p:cNvPr id="3" name="winner2WBAV_12-00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73917" y="4800600"/>
            <a:ext cx="609600" cy="609600"/>
          </a:xfrm>
          <a:prstGeom prst="rect">
            <a:avLst/>
          </a:prstGeom>
        </p:spPr>
      </p:pic>
      <p:pic>
        <p:nvPicPr>
          <p:cNvPr id="4" name="winnerWBAV_13-30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11430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err="1" smtClean="0"/>
              <a:t>Airchecks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239897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8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0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11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On-screen Show (4:3)</PresentationFormat>
  <Paragraphs>1</Paragraphs>
  <Slides>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Arguijo, Andrea F</dc:creator>
  <cp:lastModifiedBy>Arguijo, Andrea F</cp:lastModifiedBy>
  <cp:revision>4</cp:revision>
  <dcterms:created xsi:type="dcterms:W3CDTF">2014-03-10T13:57:42Z</dcterms:created>
  <dcterms:modified xsi:type="dcterms:W3CDTF">2014-03-19T16:56:20Z</dcterms:modified>
</cp:coreProperties>
</file>